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2" r:id="rId3"/>
    <p:sldId id="268" r:id="rId4"/>
    <p:sldId id="271" r:id="rId5"/>
    <p:sldId id="267" r:id="rId6"/>
    <p:sldId id="283" r:id="rId7"/>
    <p:sldId id="273" r:id="rId8"/>
    <p:sldId id="286" r:id="rId9"/>
    <p:sldId id="284" r:id="rId10"/>
    <p:sldId id="285" r:id="rId11"/>
    <p:sldId id="287" r:id="rId12"/>
    <p:sldId id="275" r:id="rId13"/>
    <p:sldId id="289" r:id="rId14"/>
    <p:sldId id="288" r:id="rId15"/>
    <p:sldId id="277" r:id="rId16"/>
    <p:sldId id="290" r:id="rId17"/>
    <p:sldId id="291" r:id="rId18"/>
  </p:sldIdLst>
  <p:sldSz cx="9144000" cy="5143500" type="screen16x9"/>
  <p:notesSz cx="6858000" cy="9144000"/>
  <p:embeddedFontLst>
    <p:embeddedFont>
      <p:font typeface="Comfortaa" pitchFamily="2" charset="0"/>
      <p:regular r:id="rId20"/>
      <p:bold r:id="rId21"/>
    </p:embeddedFont>
    <p:embeddedFont>
      <p:font typeface="Muli" panose="020B0604020202020204" charset="0"/>
      <p:regular r:id="rId22"/>
      <p:bold r:id="rId23"/>
      <p:italic r:id="rId24"/>
      <p:boldItalic r:id="rId25"/>
    </p:embeddedFont>
    <p:embeddedFont>
      <p:font typeface="Muli Light" panose="020B0604020202020204" charset="0"/>
      <p:regular r:id="rId26"/>
      <p:bold r:id="rId27"/>
      <p:italic r:id="rId28"/>
      <p:boldItalic r:id="rId29"/>
    </p:embeddedFont>
    <p:embeddedFont>
      <p:font typeface="Poppins" panose="020B0604020202020204" charset="0"/>
      <p:regular r:id="rId30"/>
      <p:bold r:id="rId31"/>
      <p:italic r:id="rId32"/>
      <p:boldItalic r:id="rId33"/>
    </p:embeddedFont>
    <p:embeddedFont>
      <p:font typeface="Poppins 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90B67765-C7B9-4E5B-A6AE-BEE27CFAF040}">
          <p14:sldIdLst>
            <p14:sldId id="256"/>
            <p14:sldId id="272"/>
            <p14:sldId id="268"/>
            <p14:sldId id="271"/>
            <p14:sldId id="267"/>
            <p14:sldId id="283"/>
            <p14:sldId id="273"/>
            <p14:sldId id="286"/>
            <p14:sldId id="284"/>
            <p14:sldId id="285"/>
            <p14:sldId id="287"/>
            <p14:sldId id="275"/>
            <p14:sldId id="289"/>
            <p14:sldId id="288"/>
            <p14:sldId id="277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7D"/>
    <a:srgbClr val="FEEE1E"/>
    <a:srgbClr val="E6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60F86C-86FB-43FB-9DA8-5857F1918019}" v="13" dt="2019-06-05T21:31:08.011"/>
  </p1510:revLst>
</p1510:revInfo>
</file>

<file path=ppt/tableStyles.xml><?xml version="1.0" encoding="utf-8"?>
<a:tblStyleLst xmlns:a="http://schemas.openxmlformats.org/drawingml/2006/main" def="{A9FD7743-BE27-4144-A570-724AC512258A}">
  <a:tblStyle styleId="{A9FD7743-BE27-4144-A570-724AC51225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Mota" userId="86596773b6ab5951" providerId="LiveId" clId="{BD60F86C-86FB-43FB-9DA8-5857F1918019}"/>
    <pc:docChg chg="undo custSel delSld modSld sldOrd modSection">
      <pc:chgData name="João Mota" userId="86596773b6ab5951" providerId="LiveId" clId="{BD60F86C-86FB-43FB-9DA8-5857F1918019}" dt="2019-06-05T21:31:08.011" v="286" actId="207"/>
      <pc:docMkLst>
        <pc:docMk/>
      </pc:docMkLst>
      <pc:sldChg chg="ord">
        <pc:chgData name="João Mota" userId="86596773b6ab5951" providerId="LiveId" clId="{BD60F86C-86FB-43FB-9DA8-5857F1918019}" dt="2019-06-05T21:30:29.899" v="265"/>
        <pc:sldMkLst>
          <pc:docMk/>
          <pc:sldMk cId="0" sldId="267"/>
        </pc:sldMkLst>
      </pc:sldChg>
      <pc:sldChg chg="modSp">
        <pc:chgData name="João Mota" userId="86596773b6ab5951" providerId="LiveId" clId="{BD60F86C-86FB-43FB-9DA8-5857F1918019}" dt="2019-06-05T21:22:41.634" v="10" actId="2711"/>
        <pc:sldMkLst>
          <pc:docMk/>
          <pc:sldMk cId="0" sldId="268"/>
        </pc:sldMkLst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3" creationId="{28FAB17F-E9FB-4A5C-B8D2-7522248CCE08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4" creationId="{8078F846-8BC0-41D1-B54B-F08FB2DD76D2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5" creationId="{E373C25A-0BEB-4DAE-A83F-8246F51FF42E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6" creationId="{60A91A92-3CF3-4065-BE90-CA639B79CD36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7" creationId="{09682728-C7AF-410E-8F75-0E0F11A9EE46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8" creationId="{BE339E83-4F35-4EC2-AE6C-ABEBBE85CC37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29" creationId="{B38708C3-8787-47F1-994D-0B24A807A6CC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30" creationId="{C3A24ADA-DAAE-4B79-98D6-BC746A5B43DA}"/>
          </ac:spMkLst>
        </pc:spChg>
        <pc:spChg chg="mod">
          <ac:chgData name="João Mota" userId="86596773b6ab5951" providerId="LiveId" clId="{BD60F86C-86FB-43FB-9DA8-5857F1918019}" dt="2019-06-05T21:21:17.034" v="2" actId="1076"/>
          <ac:spMkLst>
            <pc:docMk/>
            <pc:sldMk cId="0" sldId="268"/>
            <ac:spMk id="31" creationId="{C1B30BAF-F550-4F7F-BDC4-8C1B0A3B6249}"/>
          </ac:spMkLst>
        </pc:spChg>
        <pc:graphicFrameChg chg="mod modGraphic">
          <ac:chgData name="João Mota" userId="86596773b6ab5951" providerId="LiveId" clId="{BD60F86C-86FB-43FB-9DA8-5857F1918019}" dt="2019-06-05T21:22:41.634" v="10" actId="2711"/>
          <ac:graphicFrameMkLst>
            <pc:docMk/>
            <pc:sldMk cId="0" sldId="268"/>
            <ac:graphicFrameMk id="189" creationId="{00000000-0000-0000-0000-000000000000}"/>
          </ac:graphicFrameMkLst>
        </pc:graphicFrameChg>
      </pc:sldChg>
      <pc:sldChg chg="del ord">
        <pc:chgData name="João Mota" userId="86596773b6ab5951" providerId="LiveId" clId="{BD60F86C-86FB-43FB-9DA8-5857F1918019}" dt="2019-06-05T21:30:37.946" v="266" actId="2696"/>
        <pc:sldMkLst>
          <pc:docMk/>
          <pc:sldMk cId="0" sldId="270"/>
        </pc:sldMkLst>
      </pc:sldChg>
      <pc:sldChg chg="addSp delSp modSp ord">
        <pc:chgData name="João Mota" userId="86596773b6ab5951" providerId="LiveId" clId="{BD60F86C-86FB-43FB-9DA8-5857F1918019}" dt="2019-06-05T21:26:56.639" v="263" actId="20577"/>
        <pc:sldMkLst>
          <pc:docMk/>
          <pc:sldMk cId="0" sldId="271"/>
        </pc:sldMkLst>
        <pc:spChg chg="add mod">
          <ac:chgData name="João Mota" userId="86596773b6ab5951" providerId="LiveId" clId="{BD60F86C-86FB-43FB-9DA8-5857F1918019}" dt="2019-06-05T21:24:38.449" v="119" actId="20577"/>
          <ac:spMkLst>
            <pc:docMk/>
            <pc:sldMk cId="0" sldId="271"/>
            <ac:spMk id="8" creationId="{512F6843-1686-498B-8C41-5D4549AC5FDC}"/>
          </ac:spMkLst>
        </pc:spChg>
        <pc:spChg chg="add mod">
          <ac:chgData name="João Mota" userId="86596773b6ab5951" providerId="LiveId" clId="{BD60F86C-86FB-43FB-9DA8-5857F1918019}" dt="2019-06-05T21:24:23.458" v="113" actId="20577"/>
          <ac:spMkLst>
            <pc:docMk/>
            <pc:sldMk cId="0" sldId="271"/>
            <ac:spMk id="9" creationId="{5C59E0D5-5340-4ED3-A474-73B1253F5A8E}"/>
          </ac:spMkLst>
        </pc:spChg>
        <pc:spChg chg="add mod">
          <ac:chgData name="João Mota" userId="86596773b6ab5951" providerId="LiveId" clId="{BD60F86C-86FB-43FB-9DA8-5857F1918019}" dt="2019-06-05T21:26:52.387" v="254" actId="20577"/>
          <ac:spMkLst>
            <pc:docMk/>
            <pc:sldMk cId="0" sldId="271"/>
            <ac:spMk id="10" creationId="{F49B4508-E1CA-4B73-A5CD-561BDC813165}"/>
          </ac:spMkLst>
        </pc:spChg>
        <pc:spChg chg="add mod">
          <ac:chgData name="João Mota" userId="86596773b6ab5951" providerId="LiveId" clId="{BD60F86C-86FB-43FB-9DA8-5857F1918019}" dt="2019-06-05T21:26:56.639" v="263" actId="20577"/>
          <ac:spMkLst>
            <pc:docMk/>
            <pc:sldMk cId="0" sldId="271"/>
            <ac:spMk id="11" creationId="{86B4C173-9D71-4B49-A46A-4ABA26A57FAA}"/>
          </ac:spMkLst>
        </pc:spChg>
        <pc:spChg chg="mod">
          <ac:chgData name="João Mota" userId="86596773b6ab5951" providerId="LiveId" clId="{BD60F86C-86FB-43FB-9DA8-5857F1918019}" dt="2019-06-05T21:23:48.285" v="60" actId="1076"/>
          <ac:spMkLst>
            <pc:docMk/>
            <pc:sldMk cId="0" sldId="271"/>
            <ac:spMk id="216" creationId="{00000000-0000-0000-0000-000000000000}"/>
          </ac:spMkLst>
        </pc:spChg>
        <pc:spChg chg="mod">
          <ac:chgData name="João Mota" userId="86596773b6ab5951" providerId="LiveId" clId="{BD60F86C-86FB-43FB-9DA8-5857F1918019}" dt="2019-06-05T21:24:25.874" v="115" actId="20577"/>
          <ac:spMkLst>
            <pc:docMk/>
            <pc:sldMk cId="0" sldId="271"/>
            <ac:spMk id="217" creationId="{00000000-0000-0000-0000-000000000000}"/>
          </ac:spMkLst>
        </pc:spChg>
        <pc:spChg chg="del mod">
          <ac:chgData name="João Mota" userId="86596773b6ab5951" providerId="LiveId" clId="{BD60F86C-86FB-43FB-9DA8-5857F1918019}" dt="2019-06-05T21:24:45.770" v="123" actId="478"/>
          <ac:spMkLst>
            <pc:docMk/>
            <pc:sldMk cId="0" sldId="271"/>
            <ac:spMk id="218" creationId="{00000000-0000-0000-0000-000000000000}"/>
          </ac:spMkLst>
        </pc:spChg>
        <pc:spChg chg="del">
          <ac:chgData name="João Mota" userId="86596773b6ab5951" providerId="LiveId" clId="{BD60F86C-86FB-43FB-9DA8-5857F1918019}" dt="2019-06-05T21:24:45.770" v="123" actId="478"/>
          <ac:spMkLst>
            <pc:docMk/>
            <pc:sldMk cId="0" sldId="271"/>
            <ac:spMk id="219" creationId="{00000000-0000-0000-0000-000000000000}"/>
          </ac:spMkLst>
        </pc:spChg>
        <pc:spChg chg="del">
          <ac:chgData name="João Mota" userId="86596773b6ab5951" providerId="LiveId" clId="{BD60F86C-86FB-43FB-9DA8-5857F1918019}" dt="2019-06-05T21:23:57.115" v="63" actId="478"/>
          <ac:spMkLst>
            <pc:docMk/>
            <pc:sldMk cId="0" sldId="271"/>
            <ac:spMk id="220" creationId="{00000000-0000-0000-0000-000000000000}"/>
          </ac:spMkLst>
        </pc:spChg>
        <pc:spChg chg="del">
          <ac:chgData name="João Mota" userId="86596773b6ab5951" providerId="LiveId" clId="{BD60F86C-86FB-43FB-9DA8-5857F1918019}" dt="2019-06-05T21:23:58.413" v="64" actId="478"/>
          <ac:spMkLst>
            <pc:docMk/>
            <pc:sldMk cId="0" sldId="271"/>
            <ac:spMk id="221" creationId="{00000000-0000-0000-0000-000000000000}"/>
          </ac:spMkLst>
        </pc:spChg>
      </pc:sldChg>
      <pc:sldChg chg="modSp">
        <pc:chgData name="João Mota" userId="86596773b6ab5951" providerId="LiveId" clId="{BD60F86C-86FB-43FB-9DA8-5857F1918019}" dt="2019-06-05T21:31:08.011" v="286" actId="207"/>
        <pc:sldMkLst>
          <pc:docMk/>
          <pc:sldMk cId="0" sldId="272"/>
        </pc:sldMkLst>
        <pc:spChg chg="mod">
          <ac:chgData name="João Mota" userId="86596773b6ab5951" providerId="LiveId" clId="{BD60F86C-86FB-43FB-9DA8-5857F1918019}" dt="2019-06-05T21:31:08.011" v="286" actId="207"/>
          <ac:spMkLst>
            <pc:docMk/>
            <pc:sldMk cId="0" sldId="272"/>
            <ac:spMk id="227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rgbClr val="FFC000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A10-48C0-86BA-87C7ED52F5CD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A10-48C0-86BA-87C7ED52F5CD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A10-48C0-86BA-87C7ED52F5CD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A4-4D17-A2C4-CCE85FA796F5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/>
                        </a:solidFill>
                        <a:latin typeface="Comfortaa" panose="00000500000000000000" pitchFamily="2" charset="0"/>
                        <a:ea typeface="+mn-ea"/>
                        <a:cs typeface="+mn-cs"/>
                      </a:defRPr>
                    </a:pPr>
                    <a:fld id="{8DBF608D-7945-4BC1-8D8B-16CEC953D22B}" type="CATEGORYNAME">
                      <a:rPr lang="en-US">
                        <a:solidFill>
                          <a:schemeClr val="tx1"/>
                        </a:solidFill>
                        <a:latin typeface="Comfortaa" panose="00000500000000000000" pitchFamily="2" charset="0"/>
                      </a:rPr>
                      <a:pPr>
                        <a:defRPr>
                          <a:solidFill>
                            <a:schemeClr val="tx1"/>
                          </a:solidFill>
                          <a:latin typeface="Comfortaa" panose="00000500000000000000" pitchFamily="2" charset="0"/>
                        </a:defRPr>
                      </a:pPr>
                      <a:t>[NOME DA CATEGORIA]</a:t>
                    </a:fld>
                    <a:r>
                      <a:rPr lang="en-US" baseline="0" dirty="0">
                        <a:solidFill>
                          <a:schemeClr val="tx1"/>
                        </a:solidFill>
                        <a:latin typeface="Comfortaa" panose="00000500000000000000" pitchFamily="2" charset="0"/>
                      </a:rPr>
                      <a:t>
</a:t>
                    </a:r>
                    <a:fld id="{30B9739F-D68C-405A-8089-3A4B964593C1}" type="PERCENTAGE">
                      <a:rPr lang="en-US" baseline="0">
                        <a:solidFill>
                          <a:schemeClr val="tx1"/>
                        </a:solidFill>
                        <a:latin typeface="Comfortaa" panose="00000500000000000000" pitchFamily="2" charset="0"/>
                      </a:rPr>
                      <a:pPr>
                        <a:defRPr>
                          <a:solidFill>
                            <a:schemeClr val="tx1"/>
                          </a:solidFill>
                          <a:latin typeface="Comfortaa" panose="00000500000000000000" pitchFamily="2" charset="0"/>
                        </a:defRPr>
                      </a:pPr>
                      <a:t>[PERCENTAGEM]</a:t>
                    </a:fld>
                    <a:endParaRPr lang="en-US" baseline="0" dirty="0">
                      <a:solidFill>
                        <a:schemeClr val="tx1"/>
                      </a:solidFill>
                      <a:latin typeface="Comfortaa" panose="00000500000000000000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Comfortaa" panose="00000500000000000000" pitchFamily="2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A10-48C0-86BA-87C7ED52F5C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Comfortaa" panose="00000500000000000000" pitchFamily="2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6A10-48C0-86BA-87C7ED52F5C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Comfortaa" panose="00000500000000000000" pitchFamily="2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6A10-48C0-86BA-87C7ED52F5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Folha1!$A$2:$A$5</c:f>
              <c:strCache>
                <c:ptCount val="3"/>
                <c:pt idx="0">
                  <c:v>lazer</c:v>
                </c:pt>
                <c:pt idx="1">
                  <c:v>necessidade</c:v>
                </c:pt>
                <c:pt idx="2">
                  <c:v>pressão social</c:v>
                </c:pt>
              </c:strCache>
            </c:strRef>
          </c:cat>
          <c:val>
            <c:numRef>
              <c:f>Folha1!$B$2:$B$5</c:f>
              <c:numCache>
                <c:formatCode>0%</c:formatCode>
                <c:ptCount val="4"/>
                <c:pt idx="0">
                  <c:v>2</c:v>
                </c:pt>
                <c:pt idx="1">
                  <c:v>5</c:v>
                </c:pt>
                <c:pt idx="2" formatCode="General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10-48C0-86BA-87C7ED52F5C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92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101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58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703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65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6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97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32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69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26803" y="4206221"/>
            <a:ext cx="4404369" cy="9372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 err="1">
                <a:solidFill>
                  <a:srgbClr val="E6B800"/>
                </a:solidFill>
                <a:latin typeface="Comfortaa" panose="00000500000000000000" pitchFamily="2" charset="0"/>
              </a:rPr>
              <a:t>streaming</a:t>
            </a:r>
            <a:r>
              <a:rPr lang="pt-PT" sz="24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Comfortaa" panose="00000500000000000000" pitchFamily="2" charset="0"/>
              </a:rPr>
              <a:t>made</a:t>
            </a:r>
            <a:r>
              <a:rPr lang="pt-PT" sz="24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Comfortaa" panose="00000500000000000000" pitchFamily="2" charset="0"/>
              </a:rPr>
              <a:t>simple</a:t>
            </a:r>
            <a:r>
              <a:rPr lang="pt-PT" sz="2400" dirty="0">
                <a:solidFill>
                  <a:schemeClr val="bg1"/>
                </a:solidFill>
                <a:latin typeface="Comfortaa" panose="00000500000000000000" pitchFamily="2" charset="0"/>
              </a:rPr>
              <a:t>.</a:t>
            </a:r>
            <a:endParaRPr sz="2400"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F40FF2-8A9D-448D-927E-E8DC903A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34" y="266414"/>
            <a:ext cx="4404369" cy="34351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515833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cenário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sp>
        <p:nvSpPr>
          <p:cNvPr id="4" name="Google Shape;249;p31">
            <a:extLst>
              <a:ext uri="{FF2B5EF4-FFF2-40B4-BE49-F238E27FC236}">
                <a16:creationId xmlns:a16="http://schemas.microsoft.com/office/drawing/2014/main" id="{4E7E7BAF-9E23-47A1-9D53-D7EB0F8101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742102"/>
            <a:ext cx="8336165" cy="30330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" sz="14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1400" dirty="0">
                <a:solidFill>
                  <a:schemeClr val="bg1"/>
                </a:solidFill>
                <a:latin typeface="Comfortaa" panose="00000500000000000000" pitchFamily="2" charset="0"/>
              </a:rPr>
              <a:t>Numa sexta-feira à noite, o Rui combinou ver um filme com a namorada. No entanto, antes de começar, quis alterar o email associado à sua conta.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400" dirty="0">
                <a:solidFill>
                  <a:schemeClr val="bg1"/>
                </a:solidFill>
                <a:latin typeface="Comfortaa" panose="00000500000000000000" pitchFamily="2" charset="0"/>
              </a:rPr>
              <a:t>Alterando o email com sucesso, acede à página dos favoritos, onde já tinha guardado o filme, e finalmente assiste ao filme com a namorada.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400" dirty="0">
                <a:solidFill>
                  <a:schemeClr val="bg1"/>
                </a:solidFill>
                <a:latin typeface="Comfortaa" panose="00000500000000000000" pitchFamily="2" charset="0"/>
              </a:rPr>
              <a:t>Na manhã seguinte, ia escrever uma crítica sobre o filme que assistiu no seu blog. Reparou que tinha um comentário de um utilizador a pedir que avaliasse e desse a sua opinião sobre uma série. Decidiu então procurar a mesma no website, e ler a sua sinopse, para ver se é do seu interesse. Como não tinha tempo no momento, adiciona a série aos favoritos para, mais tarde, ver o primeiro episódio da temporada.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</a:p>
        </p:txBody>
      </p:sp>
      <p:grpSp>
        <p:nvGrpSpPr>
          <p:cNvPr id="5" name="Google Shape;534;p40">
            <a:extLst>
              <a:ext uri="{FF2B5EF4-FFF2-40B4-BE49-F238E27FC236}">
                <a16:creationId xmlns:a16="http://schemas.microsoft.com/office/drawing/2014/main" id="{490A7101-16BB-4E1D-AC4A-0E9D590762E9}"/>
              </a:ext>
            </a:extLst>
          </p:cNvPr>
          <p:cNvGrpSpPr/>
          <p:nvPr/>
        </p:nvGrpSpPr>
        <p:grpSpPr>
          <a:xfrm>
            <a:off x="7359444" y="618361"/>
            <a:ext cx="796413" cy="754872"/>
            <a:chOff x="5300400" y="3670175"/>
            <a:chExt cx="421300" cy="399325"/>
          </a:xfrm>
          <a:solidFill>
            <a:srgbClr val="FFC000"/>
          </a:solidFill>
        </p:grpSpPr>
        <p:sp>
          <p:nvSpPr>
            <p:cNvPr id="7" name="Google Shape;535;p40">
              <a:extLst>
                <a:ext uri="{FF2B5EF4-FFF2-40B4-BE49-F238E27FC236}">
                  <a16:creationId xmlns:a16="http://schemas.microsoft.com/office/drawing/2014/main" id="{CACEDC96-C34E-45C8-9038-BEB1E3CD9E19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6;p40">
              <a:extLst>
                <a:ext uri="{FF2B5EF4-FFF2-40B4-BE49-F238E27FC236}">
                  <a16:creationId xmlns:a16="http://schemas.microsoft.com/office/drawing/2014/main" id="{8674086B-4E8F-4E2E-9BE4-EF7641CB9D7E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7;p40">
              <a:extLst>
                <a:ext uri="{FF2B5EF4-FFF2-40B4-BE49-F238E27FC236}">
                  <a16:creationId xmlns:a16="http://schemas.microsoft.com/office/drawing/2014/main" id="{11059BB2-23C8-4129-9E54-7BD01C928982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;p40">
              <a:extLst>
                <a:ext uri="{FF2B5EF4-FFF2-40B4-BE49-F238E27FC236}">
                  <a16:creationId xmlns:a16="http://schemas.microsoft.com/office/drawing/2014/main" id="{72B5C396-1384-4DA8-83C5-6E64D164324D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9;p40">
              <a:extLst>
                <a:ext uri="{FF2B5EF4-FFF2-40B4-BE49-F238E27FC236}">
                  <a16:creationId xmlns:a16="http://schemas.microsoft.com/office/drawing/2014/main" id="{296405D4-713D-4316-9058-D4627EDA317F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8798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515833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site </a:t>
            </a:r>
            <a:r>
              <a:rPr lang="pt-PT" dirty="0" err="1">
                <a:solidFill>
                  <a:schemeClr val="bg1"/>
                </a:solidFill>
                <a:latin typeface="Comfortaa" panose="00000500000000000000" pitchFamily="2" charset="0"/>
              </a:rPr>
              <a:t>map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pSp>
        <p:nvGrpSpPr>
          <p:cNvPr id="12" name="Google Shape;358;p40">
            <a:extLst>
              <a:ext uri="{FF2B5EF4-FFF2-40B4-BE49-F238E27FC236}">
                <a16:creationId xmlns:a16="http://schemas.microsoft.com/office/drawing/2014/main" id="{9A30F9E8-FED4-46BC-BF33-535A8D9CF561}"/>
              </a:ext>
            </a:extLst>
          </p:cNvPr>
          <p:cNvGrpSpPr/>
          <p:nvPr/>
        </p:nvGrpSpPr>
        <p:grpSpPr>
          <a:xfrm>
            <a:off x="7164896" y="591967"/>
            <a:ext cx="924594" cy="781266"/>
            <a:chOff x="3918650" y="293075"/>
            <a:chExt cx="488501" cy="412775"/>
          </a:xfrm>
          <a:solidFill>
            <a:srgbClr val="FFC000"/>
          </a:solidFill>
        </p:grpSpPr>
        <p:sp>
          <p:nvSpPr>
            <p:cNvPr id="13" name="Google Shape;359;p40">
              <a:extLst>
                <a:ext uri="{FF2B5EF4-FFF2-40B4-BE49-F238E27FC236}">
                  <a16:creationId xmlns:a16="http://schemas.microsoft.com/office/drawing/2014/main" id="{4E1E93FA-AEFC-47A0-AAE4-229C04E4895F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0;p40">
              <a:extLst>
                <a:ext uri="{FF2B5EF4-FFF2-40B4-BE49-F238E27FC236}">
                  <a16:creationId xmlns:a16="http://schemas.microsoft.com/office/drawing/2014/main" id="{1D2D5F19-725F-47D7-A943-DD9A57AFB083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;p40">
              <a:extLst>
                <a:ext uri="{FF2B5EF4-FFF2-40B4-BE49-F238E27FC236}">
                  <a16:creationId xmlns:a16="http://schemas.microsoft.com/office/drawing/2014/main" id="{E94B1729-EAE3-4829-B3F7-2A207AE52346}"/>
                </a:ext>
              </a:extLst>
            </p:cNvPr>
            <p:cNvSpPr/>
            <p:nvPr/>
          </p:nvSpPr>
          <p:spPr>
            <a:xfrm>
              <a:off x="4253251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Imagem 1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68DF942-97F5-4598-A68D-773FE2F5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0" y="1737800"/>
            <a:ext cx="8686800" cy="32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8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mobile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home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1577575"/>
            <a:ext cx="2542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 descr="Uma imagem com texto, armário, quadro branco&#10;&#10;Descrição gerada automaticamente">
            <a:extLst>
              <a:ext uri="{FF2B5EF4-FFF2-40B4-BE49-F238E27FC236}">
                <a16:creationId xmlns:a16="http://schemas.microsoft.com/office/drawing/2014/main" id="{5CE5D17A-7FE0-4CA1-B1CA-0D9EED5B7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5207" y="721449"/>
            <a:ext cx="2100262" cy="3669576"/>
          </a:xfrm>
          <a:prstGeom prst="rect">
            <a:avLst/>
          </a:prstGeom>
        </p:spPr>
      </p:pic>
      <p:grpSp>
        <p:nvGrpSpPr>
          <p:cNvPr id="270" name="Google Shape;270;p33"/>
          <p:cNvGrpSpPr/>
          <p:nvPr/>
        </p:nvGrpSpPr>
        <p:grpSpPr>
          <a:xfrm>
            <a:off x="3512225" y="373572"/>
            <a:ext cx="218730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mobile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player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1577575"/>
            <a:ext cx="2542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1ACA353A-F036-4AD8-A860-65B92B2B4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9918" y="759821"/>
            <a:ext cx="2038124" cy="3607588"/>
          </a:xfrm>
          <a:prstGeom prst="rect">
            <a:avLst/>
          </a:prstGeom>
        </p:spPr>
      </p:pic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62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mobile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account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1577575"/>
            <a:ext cx="2542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51C9E885-4EF5-4525-90B0-F39719BB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9919" y="735149"/>
            <a:ext cx="2052688" cy="3632258"/>
          </a:xfrm>
          <a:prstGeom prst="rect">
            <a:avLst/>
          </a:prstGeom>
        </p:spPr>
      </p:pic>
      <p:grpSp>
        <p:nvGrpSpPr>
          <p:cNvPr id="270" name="Google Shape;270;p33"/>
          <p:cNvGrpSpPr/>
          <p:nvPr/>
        </p:nvGrpSpPr>
        <p:grpSpPr>
          <a:xfrm>
            <a:off x="3512227" y="373570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570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/>
          <p:nvPr/>
        </p:nvSpPr>
        <p:spPr>
          <a:xfrm>
            <a:off x="3789065" y="869237"/>
            <a:ext cx="4681200" cy="29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desktop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home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457200" y="1577575"/>
            <a:ext cx="2672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7" name="Imagem 6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76D3BFB1-4DB8-4793-9956-9D4A8F6C2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2714" y="862886"/>
            <a:ext cx="4706441" cy="3035339"/>
          </a:xfrm>
          <a:prstGeom prst="rect">
            <a:avLst/>
          </a:prstGeom>
        </p:spPr>
      </p:pic>
      <p:sp>
        <p:nvSpPr>
          <p:cNvPr id="293" name="Google Shape;293;p35"/>
          <p:cNvSpPr/>
          <p:nvPr/>
        </p:nvSpPr>
        <p:spPr>
          <a:xfrm>
            <a:off x="3575275" y="658023"/>
            <a:ext cx="5108760" cy="39772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/>
          <p:nvPr/>
        </p:nvSpPr>
        <p:spPr>
          <a:xfrm>
            <a:off x="3789065" y="869237"/>
            <a:ext cx="4681200" cy="29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desktop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player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457200" y="1577575"/>
            <a:ext cx="2672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 descr="Uma imagem com texto, quadro branco, água&#10;&#10;Descrição gerada automaticamente">
            <a:extLst>
              <a:ext uri="{FF2B5EF4-FFF2-40B4-BE49-F238E27FC236}">
                <a16:creationId xmlns:a16="http://schemas.microsoft.com/office/drawing/2014/main" id="{FB08CE47-9E3E-4102-B8DE-07E555866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5176" y="853441"/>
            <a:ext cx="4810174" cy="3143672"/>
          </a:xfrm>
          <a:prstGeom prst="rect">
            <a:avLst/>
          </a:prstGeom>
        </p:spPr>
      </p:pic>
      <p:sp>
        <p:nvSpPr>
          <p:cNvPr id="293" name="Google Shape;293;p35"/>
          <p:cNvSpPr/>
          <p:nvPr/>
        </p:nvSpPr>
        <p:spPr>
          <a:xfrm>
            <a:off x="3575275" y="658023"/>
            <a:ext cx="5108760" cy="39772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644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Comfortaa" panose="00000500000000000000" pitchFamily="2" charset="0"/>
              </a:rPr>
              <a:t>desktop - </a:t>
            </a:r>
            <a:r>
              <a:rPr lang="pt-PT" sz="1800" dirty="0" err="1">
                <a:solidFill>
                  <a:srgbClr val="FFFFFF"/>
                </a:solidFill>
                <a:latin typeface="Comfortaa" panose="00000500000000000000" pitchFamily="2" charset="0"/>
              </a:rPr>
              <a:t>account</a:t>
            </a:r>
            <a:endParaRPr sz="1800" dirty="0">
              <a:solidFill>
                <a:srgbClr val="FFFFFF"/>
              </a:solidFill>
              <a:latin typeface="Comfortaa" panose="00000500000000000000" pitchFamily="2" charset="0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457200" y="1577575"/>
            <a:ext cx="2672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FFC000"/>
                </a:solidFill>
                <a:latin typeface="Comfortaa" panose="00000500000000000000" pitchFamily="2" charset="0"/>
              </a:rPr>
              <a:t>layouts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pic>
        <p:nvPicPr>
          <p:cNvPr id="3" name="Imagem 2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0575F3F1-016E-45FB-B6ED-BF0C63A6D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5550" y="861763"/>
            <a:ext cx="4837012" cy="3131184"/>
          </a:xfrm>
          <a:prstGeom prst="rect">
            <a:avLst/>
          </a:prstGeom>
        </p:spPr>
      </p:pic>
      <p:sp>
        <p:nvSpPr>
          <p:cNvPr id="293" name="Google Shape;293;p35"/>
          <p:cNvSpPr/>
          <p:nvPr/>
        </p:nvSpPr>
        <p:spPr>
          <a:xfrm>
            <a:off x="3575275" y="658023"/>
            <a:ext cx="5108760" cy="39772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71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482177" y="546049"/>
            <a:ext cx="6287359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o que é a bloop?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pSp>
        <p:nvGrpSpPr>
          <p:cNvPr id="229" name="Google Shape;229;p30"/>
          <p:cNvGrpSpPr/>
          <p:nvPr/>
        </p:nvGrpSpPr>
        <p:grpSpPr>
          <a:xfrm>
            <a:off x="78111" y="2050450"/>
            <a:ext cx="2726286" cy="2547000"/>
            <a:chOff x="1293736" y="1258050"/>
            <a:chExt cx="2726286" cy="2547000"/>
          </a:xfrm>
        </p:grpSpPr>
        <p:sp>
          <p:nvSpPr>
            <p:cNvPr id="230" name="Google Shape;230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7CBE5F"/>
                </a:solidFill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1</a:t>
              </a:r>
              <a:endParaRPr sz="12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32" name="Google Shape;232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Conceito</a:t>
              </a:r>
              <a:endParaRPr sz="8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33" name="Google Shape;233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pt-PT" sz="1100" dirty="0">
                  <a:solidFill>
                    <a:schemeClr val="bg1"/>
                  </a:solidFill>
                  <a:latin typeface="Comfortaa" panose="00000500000000000000" pitchFamily="2" charset="0"/>
                </a:rPr>
                <a:t>uma plataforma de </a:t>
              </a:r>
              <a:r>
                <a:rPr lang="pt-PT" sz="1100" dirty="0" err="1">
                  <a:solidFill>
                    <a:schemeClr val="bg1"/>
                  </a:solidFill>
                  <a:latin typeface="Comfortaa" panose="00000500000000000000" pitchFamily="2" charset="0"/>
                </a:rPr>
                <a:t>streaming</a:t>
              </a:r>
              <a:r>
                <a:rPr lang="pt-PT" sz="1100" dirty="0">
                  <a:solidFill>
                    <a:schemeClr val="bg1"/>
                  </a:solidFill>
                  <a:latin typeface="Comfortaa" panose="00000500000000000000" pitchFamily="2" charset="0"/>
                </a:rPr>
                <a:t> de filmes e séries</a:t>
              </a:r>
              <a:endParaRPr sz="600" b="1" dirty="0">
                <a:solidFill>
                  <a:schemeClr val="bg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4" name="Google Shape;234;p30"/>
          <p:cNvGrpSpPr/>
          <p:nvPr/>
        </p:nvGrpSpPr>
        <p:grpSpPr>
          <a:xfrm>
            <a:off x="2914108" y="2050448"/>
            <a:ext cx="2726286" cy="2547000"/>
            <a:chOff x="3203958" y="1258050"/>
            <a:chExt cx="2726286" cy="2547000"/>
          </a:xfrm>
        </p:grpSpPr>
        <p:sp>
          <p:nvSpPr>
            <p:cNvPr id="235" name="Google Shape;235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FEE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2</a:t>
              </a:r>
              <a:endParaRPr sz="12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37" name="Google Shape;237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Objetivo</a:t>
              </a:r>
              <a:endParaRPr sz="8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38" name="Google Shape;238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pt-PT" sz="1100" dirty="0">
                  <a:solidFill>
                    <a:schemeClr val="bg1"/>
                  </a:solidFill>
                  <a:latin typeface="Comfortaa" panose="00000500000000000000" pitchFamily="2" charset="0"/>
                </a:rPr>
                <a:t>dar aos utilizadores uma forma fácil de consumir este tipo de conteúdos</a:t>
              </a:r>
              <a:endParaRPr sz="600" b="1" dirty="0">
                <a:solidFill>
                  <a:schemeClr val="bg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9" name="Google Shape;239;p30"/>
          <p:cNvGrpSpPr/>
          <p:nvPr/>
        </p:nvGrpSpPr>
        <p:grpSpPr>
          <a:xfrm>
            <a:off x="5929390" y="2050449"/>
            <a:ext cx="2726286" cy="2547000"/>
            <a:chOff x="5123977" y="1258050"/>
            <a:chExt cx="2726286" cy="2547000"/>
          </a:xfrm>
        </p:grpSpPr>
        <p:sp>
          <p:nvSpPr>
            <p:cNvPr id="240" name="Google Shape;240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FF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3</a:t>
              </a:r>
              <a:endParaRPr sz="12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42" name="Google Shape;242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b="1" dirty="0">
                  <a:solidFill>
                    <a:schemeClr val="tx1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Público Alvo</a:t>
              </a:r>
              <a:endParaRPr sz="800" b="1" dirty="0">
                <a:solidFill>
                  <a:schemeClr val="tx1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243" name="Google Shape;243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pt-PT" sz="1100" dirty="0">
                  <a:solidFill>
                    <a:schemeClr val="bg1"/>
                  </a:solidFill>
                </a:rPr>
                <a:t>jovens e jovens adultos entre os 15 e os 25 anos, habituados a navegar na internet e nas redes sociais, que consomem conteúdo digital todos os dias. </a:t>
              </a:r>
              <a:endParaRPr sz="6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459064" y="560320"/>
            <a:ext cx="734568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vantagens da bloop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aphicFrame>
        <p:nvGraphicFramePr>
          <p:cNvPr id="189" name="Google Shape;189;p26"/>
          <p:cNvGraphicFramePr/>
          <p:nvPr>
            <p:extLst>
              <p:ext uri="{D42A27DB-BD31-4B8C-83A1-F6EECF244321}">
                <p14:modId xmlns:p14="http://schemas.microsoft.com/office/powerpoint/2010/main" val="4012980453"/>
              </p:ext>
            </p:extLst>
          </p:nvPr>
        </p:nvGraphicFramePr>
        <p:xfrm>
          <a:off x="1506354" y="2142796"/>
          <a:ext cx="5251100" cy="2643200"/>
        </p:xfrm>
        <a:graphic>
          <a:graphicData uri="http://schemas.openxmlformats.org/drawingml/2006/table">
            <a:tbl>
              <a:tblPr>
                <a:noFill/>
                <a:tableStyleId>{A9FD7743-BE27-4144-A570-724AC512258A}</a:tableStyleId>
              </a:tblPr>
              <a:tblGrid>
                <a:gridCol w="13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dirty="0" err="1">
                          <a:solidFill>
                            <a:srgbClr val="C00000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Netflix</a:t>
                      </a:r>
                      <a:endParaRPr sz="1100" dirty="0">
                        <a:solidFill>
                          <a:srgbClr val="C00000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M</a:t>
                      </a:r>
                      <a:r>
                        <a:rPr lang="pt-PT" sz="1100" dirty="0" err="1">
                          <a:solidFill>
                            <a:schemeClr val="bg1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rPiracy</a:t>
                      </a:r>
                      <a:endParaRPr sz="1100" dirty="0">
                        <a:solidFill>
                          <a:schemeClr val="bg1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i="0" dirty="0">
                          <a:solidFill>
                            <a:srgbClr val="FFC000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bloop</a:t>
                      </a:r>
                      <a:endParaRPr sz="1100" i="0" dirty="0">
                        <a:solidFill>
                          <a:srgbClr val="FFC000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dirty="0">
                          <a:solidFill>
                            <a:srgbClr val="65617D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Anúncios</a:t>
                      </a:r>
                      <a:endParaRPr sz="1100" dirty="0">
                        <a:solidFill>
                          <a:srgbClr val="65617D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dirty="0">
                          <a:solidFill>
                            <a:srgbClr val="65617D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Mensalidade</a:t>
                      </a:r>
                      <a:endParaRPr sz="1100" dirty="0">
                        <a:solidFill>
                          <a:srgbClr val="65617D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100" dirty="0">
                          <a:solidFill>
                            <a:srgbClr val="65617D"/>
                          </a:solidFill>
                          <a:latin typeface="Comfortaa" panose="00000500000000000000" pitchFamily="2" charset="0"/>
                          <a:ea typeface="Muli"/>
                          <a:cs typeface="Muli"/>
                          <a:sym typeface="Muli"/>
                        </a:rPr>
                        <a:t>Site mobile</a:t>
                      </a:r>
                      <a:endParaRPr sz="1100" dirty="0">
                        <a:solidFill>
                          <a:srgbClr val="65617D"/>
                        </a:solidFill>
                        <a:latin typeface="Comfortaa" panose="00000500000000000000" pitchFamily="2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Google Shape;558;p40">
            <a:extLst>
              <a:ext uri="{FF2B5EF4-FFF2-40B4-BE49-F238E27FC236}">
                <a16:creationId xmlns:a16="http://schemas.microsoft.com/office/drawing/2014/main" id="{28FAB17F-E9FB-4A5C-B8D2-7522248CCE08}"/>
              </a:ext>
            </a:extLst>
          </p:cNvPr>
          <p:cNvSpPr/>
          <p:nvPr/>
        </p:nvSpPr>
        <p:spPr>
          <a:xfrm>
            <a:off x="3351134" y="3647000"/>
            <a:ext cx="285482" cy="2855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60;p40">
            <a:extLst>
              <a:ext uri="{FF2B5EF4-FFF2-40B4-BE49-F238E27FC236}">
                <a16:creationId xmlns:a16="http://schemas.microsoft.com/office/drawing/2014/main" id="{8078F846-8BC0-41D1-B54B-F08FB2DD76D2}"/>
              </a:ext>
            </a:extLst>
          </p:cNvPr>
          <p:cNvSpPr/>
          <p:nvPr/>
        </p:nvSpPr>
        <p:spPr>
          <a:xfrm>
            <a:off x="6002894" y="2966285"/>
            <a:ext cx="288081" cy="288063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58;p40">
            <a:extLst>
              <a:ext uri="{FF2B5EF4-FFF2-40B4-BE49-F238E27FC236}">
                <a16:creationId xmlns:a16="http://schemas.microsoft.com/office/drawing/2014/main" id="{E373C25A-0BEB-4DAE-A83F-8246F51FF42E}"/>
              </a:ext>
            </a:extLst>
          </p:cNvPr>
          <p:cNvSpPr/>
          <p:nvPr/>
        </p:nvSpPr>
        <p:spPr>
          <a:xfrm>
            <a:off x="4683646" y="2966285"/>
            <a:ext cx="285482" cy="2855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58;p40">
            <a:extLst>
              <a:ext uri="{FF2B5EF4-FFF2-40B4-BE49-F238E27FC236}">
                <a16:creationId xmlns:a16="http://schemas.microsoft.com/office/drawing/2014/main" id="{60A91A92-3CF3-4065-BE90-CA639B79CD36}"/>
              </a:ext>
            </a:extLst>
          </p:cNvPr>
          <p:cNvSpPr/>
          <p:nvPr/>
        </p:nvSpPr>
        <p:spPr>
          <a:xfrm>
            <a:off x="6005493" y="4325180"/>
            <a:ext cx="285482" cy="2855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60;p40">
            <a:extLst>
              <a:ext uri="{FF2B5EF4-FFF2-40B4-BE49-F238E27FC236}">
                <a16:creationId xmlns:a16="http://schemas.microsoft.com/office/drawing/2014/main" id="{09682728-C7AF-410E-8F75-0E0F11A9EE46}"/>
              </a:ext>
            </a:extLst>
          </p:cNvPr>
          <p:cNvSpPr/>
          <p:nvPr/>
        </p:nvSpPr>
        <p:spPr>
          <a:xfrm>
            <a:off x="5996399" y="3644437"/>
            <a:ext cx="288081" cy="288063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560;p40">
            <a:extLst>
              <a:ext uri="{FF2B5EF4-FFF2-40B4-BE49-F238E27FC236}">
                <a16:creationId xmlns:a16="http://schemas.microsoft.com/office/drawing/2014/main" id="{BE339E83-4F35-4EC2-AE6C-ABEBBE85CC37}"/>
              </a:ext>
            </a:extLst>
          </p:cNvPr>
          <p:cNvSpPr/>
          <p:nvPr/>
        </p:nvSpPr>
        <p:spPr>
          <a:xfrm>
            <a:off x="4681047" y="3644437"/>
            <a:ext cx="288081" cy="288063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60;p40">
            <a:extLst>
              <a:ext uri="{FF2B5EF4-FFF2-40B4-BE49-F238E27FC236}">
                <a16:creationId xmlns:a16="http://schemas.microsoft.com/office/drawing/2014/main" id="{B38708C3-8787-47F1-994D-0B24A807A6CC}"/>
              </a:ext>
            </a:extLst>
          </p:cNvPr>
          <p:cNvSpPr/>
          <p:nvPr/>
        </p:nvSpPr>
        <p:spPr>
          <a:xfrm>
            <a:off x="3361799" y="2981491"/>
            <a:ext cx="288081" cy="288063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60;p40">
            <a:extLst>
              <a:ext uri="{FF2B5EF4-FFF2-40B4-BE49-F238E27FC236}">
                <a16:creationId xmlns:a16="http://schemas.microsoft.com/office/drawing/2014/main" id="{C3A24ADA-DAAE-4B79-98D6-BC746A5B43DA}"/>
              </a:ext>
            </a:extLst>
          </p:cNvPr>
          <p:cNvSpPr/>
          <p:nvPr/>
        </p:nvSpPr>
        <p:spPr>
          <a:xfrm>
            <a:off x="4681047" y="4322617"/>
            <a:ext cx="288081" cy="288063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58;p40">
            <a:extLst>
              <a:ext uri="{FF2B5EF4-FFF2-40B4-BE49-F238E27FC236}">
                <a16:creationId xmlns:a16="http://schemas.microsoft.com/office/drawing/2014/main" id="{BBBCD13B-989F-4DD2-B910-AEA5522D3CFF}"/>
              </a:ext>
            </a:extLst>
          </p:cNvPr>
          <p:cNvSpPr/>
          <p:nvPr/>
        </p:nvSpPr>
        <p:spPr>
          <a:xfrm>
            <a:off x="3363098" y="4322617"/>
            <a:ext cx="285482" cy="2855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4754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  <a:latin typeface="Comfortaa" panose="00000500000000000000" pitchFamily="2" charset="0"/>
              </a:rPr>
              <a:t>0€</a:t>
            </a:r>
            <a:endParaRPr dirty="0">
              <a:solidFill>
                <a:srgbClr val="FFC000"/>
              </a:solidFill>
              <a:latin typeface="Comfortaa" panose="00000500000000000000" pitchFamily="2" charset="0"/>
            </a:endParaRPr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167640"/>
            <a:ext cx="4754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2000" dirty="0">
                <a:solidFill>
                  <a:schemeClr val="bg1"/>
                </a:solidFill>
                <a:latin typeface="Comfortaa" panose="00000500000000000000" pitchFamily="2" charset="0"/>
              </a:rPr>
              <a:t>é o nosso budget.</a:t>
            </a:r>
            <a:endParaRPr sz="2000"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sp>
        <p:nvSpPr>
          <p:cNvPr id="8" name="Google Shape;216;p29">
            <a:extLst>
              <a:ext uri="{FF2B5EF4-FFF2-40B4-BE49-F238E27FC236}">
                <a16:creationId xmlns:a16="http://schemas.microsoft.com/office/drawing/2014/main" id="{512F6843-1686-498B-8C41-5D4549AC5FDC}"/>
              </a:ext>
            </a:extLst>
          </p:cNvPr>
          <p:cNvSpPr txBox="1">
            <a:spLocks/>
          </p:cNvSpPr>
          <p:nvPr/>
        </p:nvSpPr>
        <p:spPr>
          <a:xfrm>
            <a:off x="685800" y="1886247"/>
            <a:ext cx="4754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>
                <a:solidFill>
                  <a:srgbClr val="FFC000"/>
                </a:solidFill>
                <a:latin typeface="Comfortaa" panose="00000500000000000000" pitchFamily="2" charset="0"/>
              </a:rPr>
              <a:t>197,462,845€</a:t>
            </a: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5C59E0D5-5340-4ED3-A474-73B1253F5A8E}"/>
              </a:ext>
            </a:extLst>
          </p:cNvPr>
          <p:cNvSpPr txBox="1">
            <a:spLocks/>
          </p:cNvSpPr>
          <p:nvPr/>
        </p:nvSpPr>
        <p:spPr>
          <a:xfrm>
            <a:off x="685800" y="2710687"/>
            <a:ext cx="4754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pt-PT" sz="2000" dirty="0">
                <a:solidFill>
                  <a:schemeClr val="bg1"/>
                </a:solidFill>
                <a:latin typeface="Comfortaa" panose="00000500000000000000" pitchFamily="2" charset="0"/>
              </a:rPr>
              <a:t>é quanto queremos ganhar.</a:t>
            </a:r>
          </a:p>
        </p:txBody>
      </p:sp>
      <p:sp>
        <p:nvSpPr>
          <p:cNvPr id="10" name="Google Shape;216;p29">
            <a:extLst>
              <a:ext uri="{FF2B5EF4-FFF2-40B4-BE49-F238E27FC236}">
                <a16:creationId xmlns:a16="http://schemas.microsoft.com/office/drawing/2014/main" id="{F49B4508-E1CA-4B73-A5CD-561BDC813165}"/>
              </a:ext>
            </a:extLst>
          </p:cNvPr>
          <p:cNvSpPr txBox="1">
            <a:spLocks/>
          </p:cNvSpPr>
          <p:nvPr/>
        </p:nvSpPr>
        <p:spPr>
          <a:xfrm>
            <a:off x="685800" y="3359518"/>
            <a:ext cx="4754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>
                <a:solidFill>
                  <a:srgbClr val="FFC000"/>
                </a:solidFill>
                <a:latin typeface="Comfortaa" panose="00000500000000000000" pitchFamily="2" charset="0"/>
              </a:rPr>
              <a:t>100%</a:t>
            </a:r>
          </a:p>
        </p:txBody>
      </p:sp>
      <p:sp>
        <p:nvSpPr>
          <p:cNvPr id="11" name="Google Shape;217;p29">
            <a:extLst>
              <a:ext uri="{FF2B5EF4-FFF2-40B4-BE49-F238E27FC236}">
                <a16:creationId xmlns:a16="http://schemas.microsoft.com/office/drawing/2014/main" id="{86B4C173-9D71-4B49-A46A-4ABA26A57FAA}"/>
              </a:ext>
            </a:extLst>
          </p:cNvPr>
          <p:cNvSpPr txBox="1">
            <a:spLocks/>
          </p:cNvSpPr>
          <p:nvPr/>
        </p:nvSpPr>
        <p:spPr>
          <a:xfrm>
            <a:off x="685800" y="4183958"/>
            <a:ext cx="4754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Font typeface="Muli Light"/>
              <a:buNone/>
            </a:pPr>
            <a:r>
              <a:rPr lang="pt-PT" sz="2000" dirty="0">
                <a:solidFill>
                  <a:schemeClr val="bg1"/>
                </a:solidFill>
                <a:latin typeface="Comfortaa" panose="00000500000000000000" pitchFamily="2" charset="0"/>
              </a:rPr>
              <a:t>é o empenho.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494755" y="462707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persona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pSp>
        <p:nvGrpSpPr>
          <p:cNvPr id="175" name="Google Shape;175;p25"/>
          <p:cNvGrpSpPr/>
          <p:nvPr/>
        </p:nvGrpSpPr>
        <p:grpSpPr>
          <a:xfrm>
            <a:off x="494755" y="1825113"/>
            <a:ext cx="4682263" cy="670508"/>
            <a:chOff x="1431325" y="2473842"/>
            <a:chExt cx="4191001" cy="670508"/>
          </a:xfrm>
        </p:grpSpPr>
        <p:sp>
          <p:nvSpPr>
            <p:cNvPr id="176" name="Google Shape;176;p25"/>
            <p:cNvSpPr/>
            <p:nvPr/>
          </p:nvSpPr>
          <p:spPr>
            <a:xfrm rot="16200000">
              <a:off x="3456626" y="978649"/>
              <a:ext cx="670500" cy="366090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pt-PT" sz="1200" dirty="0">
                  <a:solidFill>
                    <a:srgbClr val="FFFFFF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Rui Matos Faria</a:t>
              </a:r>
              <a:endParaRPr sz="1200" dirty="0">
                <a:solidFill>
                  <a:srgbClr val="FFFFFF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 rot="162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2025173" y="2616792"/>
              <a:ext cx="769974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tx1"/>
                  </a:solidFill>
                  <a:latin typeface="Comfortaa" panose="00000500000000000000" pitchFamily="2" charset="0"/>
                  <a:ea typeface="Muli Light"/>
                  <a:cs typeface="Muli Light"/>
                  <a:sym typeface="Muli Light"/>
                </a:rPr>
                <a:t>nome</a:t>
              </a:r>
              <a:endParaRPr dirty="0">
                <a:solidFill>
                  <a:schemeClr val="tx1"/>
                </a:solidFill>
                <a:latin typeface="Comfortaa" panose="00000500000000000000" pitchFamily="2" charset="0"/>
                <a:ea typeface="Muli Light"/>
                <a:cs typeface="Muli Light"/>
                <a:sym typeface="Muli Light"/>
              </a:endParaRPr>
            </a:p>
          </p:txBody>
        </p:sp>
      </p:grpSp>
      <p:sp>
        <p:nvSpPr>
          <p:cNvPr id="31" name="Google Shape;475;p40">
            <a:extLst>
              <a:ext uri="{FF2B5EF4-FFF2-40B4-BE49-F238E27FC236}">
                <a16:creationId xmlns:a16="http://schemas.microsoft.com/office/drawing/2014/main" id="{C4D7DE7C-E85B-4766-8E45-548D907075D4}"/>
              </a:ext>
            </a:extLst>
          </p:cNvPr>
          <p:cNvSpPr/>
          <p:nvPr/>
        </p:nvSpPr>
        <p:spPr>
          <a:xfrm>
            <a:off x="714475" y="1991909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8" name="Imagem 47" descr="Uma imagem com pessoa, interior, homem, portátil&#10;&#10;Descrição gerada automaticamente">
            <a:extLst>
              <a:ext uri="{FF2B5EF4-FFF2-40B4-BE49-F238E27FC236}">
                <a16:creationId xmlns:a16="http://schemas.microsoft.com/office/drawing/2014/main" id="{6817E88E-AB19-4206-8F62-0CF42BFC1D1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4" r="21308"/>
          <a:stretch/>
        </p:blipFill>
        <p:spPr bwMode="auto">
          <a:xfrm>
            <a:off x="6795055" y="616527"/>
            <a:ext cx="1489075" cy="1407160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9" name="Google Shape;175;p25">
            <a:extLst>
              <a:ext uri="{FF2B5EF4-FFF2-40B4-BE49-F238E27FC236}">
                <a16:creationId xmlns:a16="http://schemas.microsoft.com/office/drawing/2014/main" id="{3550BD7B-7D79-4FC5-BCC7-5769D443EA40}"/>
              </a:ext>
            </a:extLst>
          </p:cNvPr>
          <p:cNvGrpSpPr/>
          <p:nvPr/>
        </p:nvGrpSpPr>
        <p:grpSpPr>
          <a:xfrm>
            <a:off x="494756" y="2917584"/>
            <a:ext cx="4682261" cy="670508"/>
            <a:chOff x="1431325" y="2473842"/>
            <a:chExt cx="4191001" cy="670508"/>
          </a:xfrm>
        </p:grpSpPr>
        <p:sp>
          <p:nvSpPr>
            <p:cNvPr id="50" name="Google Shape;176;p25">
              <a:extLst>
                <a:ext uri="{FF2B5EF4-FFF2-40B4-BE49-F238E27FC236}">
                  <a16:creationId xmlns:a16="http://schemas.microsoft.com/office/drawing/2014/main" id="{9B7C31BA-464F-4005-BD28-71871AE801DA}"/>
                </a:ext>
              </a:extLst>
            </p:cNvPr>
            <p:cNvSpPr/>
            <p:nvPr/>
          </p:nvSpPr>
          <p:spPr>
            <a:xfrm rot="16200000">
              <a:off x="3456626" y="978649"/>
              <a:ext cx="670500" cy="366090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78;p25">
              <a:extLst>
                <a:ext uri="{FF2B5EF4-FFF2-40B4-BE49-F238E27FC236}">
                  <a16:creationId xmlns:a16="http://schemas.microsoft.com/office/drawing/2014/main" id="{B77B2D77-1674-418C-A108-4057EFBFBF37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pt-PT" sz="1200" dirty="0">
                  <a:solidFill>
                    <a:srgbClr val="FFFFFF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22</a:t>
              </a:r>
              <a:endParaRPr sz="1200" dirty="0">
                <a:solidFill>
                  <a:srgbClr val="FFFFFF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52" name="Google Shape;179;p25">
              <a:extLst>
                <a:ext uri="{FF2B5EF4-FFF2-40B4-BE49-F238E27FC236}">
                  <a16:creationId xmlns:a16="http://schemas.microsoft.com/office/drawing/2014/main" id="{8E44C206-AA2B-4844-951A-A4BD1537A908}"/>
                </a:ext>
              </a:extLst>
            </p:cNvPr>
            <p:cNvSpPr/>
            <p:nvPr/>
          </p:nvSpPr>
          <p:spPr>
            <a:xfrm rot="162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82;p25">
              <a:extLst>
                <a:ext uri="{FF2B5EF4-FFF2-40B4-BE49-F238E27FC236}">
                  <a16:creationId xmlns:a16="http://schemas.microsoft.com/office/drawing/2014/main" id="{7F95DF11-CF05-43FB-A7DE-83F80610AA55}"/>
                </a:ext>
              </a:extLst>
            </p:cNvPr>
            <p:cNvSpPr/>
            <p:nvPr/>
          </p:nvSpPr>
          <p:spPr>
            <a:xfrm>
              <a:off x="2025173" y="2616792"/>
              <a:ext cx="769974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tx1"/>
                  </a:solidFill>
                  <a:latin typeface="Comfortaa" panose="00000500000000000000" pitchFamily="2" charset="0"/>
                  <a:ea typeface="Muli Light"/>
                  <a:cs typeface="Muli Light"/>
                  <a:sym typeface="Muli Light"/>
                </a:rPr>
                <a:t>idade</a:t>
              </a:r>
              <a:endParaRPr dirty="0">
                <a:solidFill>
                  <a:schemeClr val="tx1"/>
                </a:solidFill>
                <a:latin typeface="Comfortaa" panose="00000500000000000000" pitchFamily="2" charset="0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61" name="Google Shape;175;p25">
            <a:extLst>
              <a:ext uri="{FF2B5EF4-FFF2-40B4-BE49-F238E27FC236}">
                <a16:creationId xmlns:a16="http://schemas.microsoft.com/office/drawing/2014/main" id="{3E525EDE-2FAD-44DB-81F3-1BAFDF15144D}"/>
              </a:ext>
            </a:extLst>
          </p:cNvPr>
          <p:cNvGrpSpPr/>
          <p:nvPr/>
        </p:nvGrpSpPr>
        <p:grpSpPr>
          <a:xfrm>
            <a:off x="494758" y="3994812"/>
            <a:ext cx="4682260" cy="670509"/>
            <a:chOff x="1431327" y="2473841"/>
            <a:chExt cx="4190999" cy="670509"/>
          </a:xfrm>
        </p:grpSpPr>
        <p:sp>
          <p:nvSpPr>
            <p:cNvPr id="62" name="Google Shape;176;p25">
              <a:extLst>
                <a:ext uri="{FF2B5EF4-FFF2-40B4-BE49-F238E27FC236}">
                  <a16:creationId xmlns:a16="http://schemas.microsoft.com/office/drawing/2014/main" id="{9F1D8270-169D-49DE-90F8-4D351359E065}"/>
                </a:ext>
              </a:extLst>
            </p:cNvPr>
            <p:cNvSpPr/>
            <p:nvPr/>
          </p:nvSpPr>
          <p:spPr>
            <a:xfrm rot="16200000">
              <a:off x="3456626" y="978649"/>
              <a:ext cx="670500" cy="366090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78;p25">
              <a:extLst>
                <a:ext uri="{FF2B5EF4-FFF2-40B4-BE49-F238E27FC236}">
                  <a16:creationId xmlns:a16="http://schemas.microsoft.com/office/drawing/2014/main" id="{A5BAE562-CEF1-4A31-990A-9F0126847627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pt-PT" sz="1200" dirty="0">
                  <a:solidFill>
                    <a:srgbClr val="FFFFFF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Estudante de Mestrado</a:t>
              </a:r>
              <a:endParaRPr sz="1200" dirty="0">
                <a:solidFill>
                  <a:srgbClr val="FFFFFF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64" name="Google Shape;179;p25">
              <a:extLst>
                <a:ext uri="{FF2B5EF4-FFF2-40B4-BE49-F238E27FC236}">
                  <a16:creationId xmlns:a16="http://schemas.microsoft.com/office/drawing/2014/main" id="{F2D8BB15-F264-4DFD-942B-DF34B3FBA1CE}"/>
                </a:ext>
              </a:extLst>
            </p:cNvPr>
            <p:cNvSpPr/>
            <p:nvPr/>
          </p:nvSpPr>
          <p:spPr>
            <a:xfrm rot="16200000">
              <a:off x="1810039" y="2095129"/>
              <a:ext cx="670500" cy="1427924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82;p25">
              <a:extLst>
                <a:ext uri="{FF2B5EF4-FFF2-40B4-BE49-F238E27FC236}">
                  <a16:creationId xmlns:a16="http://schemas.microsoft.com/office/drawing/2014/main" id="{AD4FE4A2-60B0-474F-8810-2F3247528BE5}"/>
                </a:ext>
              </a:extLst>
            </p:cNvPr>
            <p:cNvSpPr/>
            <p:nvPr/>
          </p:nvSpPr>
          <p:spPr>
            <a:xfrm>
              <a:off x="1927178" y="2611541"/>
              <a:ext cx="987921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tx1"/>
                  </a:solidFill>
                  <a:latin typeface="Comfortaa" panose="00000500000000000000" pitchFamily="2" charset="0"/>
                  <a:ea typeface="Muli Light"/>
                  <a:cs typeface="Muli Light"/>
                  <a:sym typeface="Muli Light"/>
                </a:rPr>
                <a:t>profissão</a:t>
              </a:r>
              <a:endParaRPr dirty="0">
                <a:solidFill>
                  <a:schemeClr val="tx1"/>
                </a:solidFill>
                <a:latin typeface="Comfortaa" panose="00000500000000000000" pitchFamily="2" charset="0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67" name="Google Shape;368;p40">
            <a:extLst>
              <a:ext uri="{FF2B5EF4-FFF2-40B4-BE49-F238E27FC236}">
                <a16:creationId xmlns:a16="http://schemas.microsoft.com/office/drawing/2014/main" id="{E2C3B063-BBB9-487D-B2A2-4F89100D82D9}"/>
              </a:ext>
            </a:extLst>
          </p:cNvPr>
          <p:cNvGrpSpPr/>
          <p:nvPr/>
        </p:nvGrpSpPr>
        <p:grpSpPr>
          <a:xfrm>
            <a:off x="714475" y="3085795"/>
            <a:ext cx="336908" cy="330262"/>
            <a:chOff x="5983625" y="301625"/>
            <a:chExt cx="403000" cy="39505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8" name="Google Shape;369;p40">
              <a:extLst>
                <a:ext uri="{FF2B5EF4-FFF2-40B4-BE49-F238E27FC236}">
                  <a16:creationId xmlns:a16="http://schemas.microsoft.com/office/drawing/2014/main" id="{2E856224-A7C6-477A-AE5D-218ACF9CC317}"/>
                </a:ext>
              </a:extLst>
            </p:cNvPr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70;p40">
              <a:extLst>
                <a:ext uri="{FF2B5EF4-FFF2-40B4-BE49-F238E27FC236}">
                  <a16:creationId xmlns:a16="http://schemas.microsoft.com/office/drawing/2014/main" id="{A3178920-4D95-47A6-B38C-B1DD20D95624}"/>
                </a:ext>
              </a:extLst>
            </p:cNvPr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71;p40">
              <a:extLst>
                <a:ext uri="{FF2B5EF4-FFF2-40B4-BE49-F238E27FC236}">
                  <a16:creationId xmlns:a16="http://schemas.microsoft.com/office/drawing/2014/main" id="{7ADA39C7-5844-4847-BA7F-24AB5FB01128}"/>
                </a:ext>
              </a:extLst>
            </p:cNvPr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72;p40">
              <a:extLst>
                <a:ext uri="{FF2B5EF4-FFF2-40B4-BE49-F238E27FC236}">
                  <a16:creationId xmlns:a16="http://schemas.microsoft.com/office/drawing/2014/main" id="{869B26E6-3027-4014-A0EF-693AF2ECAD63}"/>
                </a:ext>
              </a:extLst>
            </p:cNvPr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73;p40">
              <a:extLst>
                <a:ext uri="{FF2B5EF4-FFF2-40B4-BE49-F238E27FC236}">
                  <a16:creationId xmlns:a16="http://schemas.microsoft.com/office/drawing/2014/main" id="{06E581AE-2CD5-4F37-B9DD-00B91BBBE0B5}"/>
                </a:ext>
              </a:extLst>
            </p:cNvPr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74;p40">
              <a:extLst>
                <a:ext uri="{FF2B5EF4-FFF2-40B4-BE49-F238E27FC236}">
                  <a16:creationId xmlns:a16="http://schemas.microsoft.com/office/drawing/2014/main" id="{5B40EF29-8977-484F-B757-0B5071EE6363}"/>
                </a:ext>
              </a:extLst>
            </p:cNvPr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75;p40">
              <a:extLst>
                <a:ext uri="{FF2B5EF4-FFF2-40B4-BE49-F238E27FC236}">
                  <a16:creationId xmlns:a16="http://schemas.microsoft.com/office/drawing/2014/main" id="{6DCEAAB3-302D-4E88-96BA-8A16DEDDE63D}"/>
                </a:ext>
              </a:extLst>
            </p:cNvPr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76;p40">
              <a:extLst>
                <a:ext uri="{FF2B5EF4-FFF2-40B4-BE49-F238E27FC236}">
                  <a16:creationId xmlns:a16="http://schemas.microsoft.com/office/drawing/2014/main" id="{10F23C4C-BFFF-4A53-B36B-329ACEC86E8A}"/>
                </a:ext>
              </a:extLst>
            </p:cNvPr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7;p40">
              <a:extLst>
                <a:ext uri="{FF2B5EF4-FFF2-40B4-BE49-F238E27FC236}">
                  <a16:creationId xmlns:a16="http://schemas.microsoft.com/office/drawing/2014/main" id="{02FF16BA-3FE7-4EF5-AF25-F7A16D9DC5E3}"/>
                </a:ext>
              </a:extLst>
            </p:cNvPr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8;p40">
              <a:extLst>
                <a:ext uri="{FF2B5EF4-FFF2-40B4-BE49-F238E27FC236}">
                  <a16:creationId xmlns:a16="http://schemas.microsoft.com/office/drawing/2014/main" id="{CA8B0316-1C83-429D-AAE5-6E828EBCAE89}"/>
                </a:ext>
              </a:extLst>
            </p:cNvPr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9;p40">
              <a:extLst>
                <a:ext uri="{FF2B5EF4-FFF2-40B4-BE49-F238E27FC236}">
                  <a16:creationId xmlns:a16="http://schemas.microsoft.com/office/drawing/2014/main" id="{1966C857-E4EA-4D8C-9B71-9F155F2DD862}"/>
                </a:ext>
              </a:extLst>
            </p:cNvPr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0;p40">
              <a:extLst>
                <a:ext uri="{FF2B5EF4-FFF2-40B4-BE49-F238E27FC236}">
                  <a16:creationId xmlns:a16="http://schemas.microsoft.com/office/drawing/2014/main" id="{47A126EB-F59F-4B0B-B326-0A3A24DFE867}"/>
                </a:ext>
              </a:extLst>
            </p:cNvPr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381;p40">
              <a:extLst>
                <a:ext uri="{FF2B5EF4-FFF2-40B4-BE49-F238E27FC236}">
                  <a16:creationId xmlns:a16="http://schemas.microsoft.com/office/drawing/2014/main" id="{E105BD13-901E-46FA-9145-EE02D5287C48}"/>
                </a:ext>
              </a:extLst>
            </p:cNvPr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382;p40">
              <a:extLst>
                <a:ext uri="{FF2B5EF4-FFF2-40B4-BE49-F238E27FC236}">
                  <a16:creationId xmlns:a16="http://schemas.microsoft.com/office/drawing/2014/main" id="{4995C0F0-1B15-47BC-9682-94226DCC11A1}"/>
                </a:ext>
              </a:extLst>
            </p:cNvPr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3;p40">
              <a:extLst>
                <a:ext uri="{FF2B5EF4-FFF2-40B4-BE49-F238E27FC236}">
                  <a16:creationId xmlns:a16="http://schemas.microsoft.com/office/drawing/2014/main" id="{41FC63F4-E9FE-48B1-A64B-128EA1E22030}"/>
                </a:ext>
              </a:extLst>
            </p:cNvPr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84;p40">
              <a:extLst>
                <a:ext uri="{FF2B5EF4-FFF2-40B4-BE49-F238E27FC236}">
                  <a16:creationId xmlns:a16="http://schemas.microsoft.com/office/drawing/2014/main" id="{07447B06-0CC9-4381-A11D-46AF5AC58A14}"/>
                </a:ext>
              </a:extLst>
            </p:cNvPr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85;p40">
              <a:extLst>
                <a:ext uri="{FF2B5EF4-FFF2-40B4-BE49-F238E27FC236}">
                  <a16:creationId xmlns:a16="http://schemas.microsoft.com/office/drawing/2014/main" id="{99EC73E9-4A06-4AF3-BB1A-B9BA204CFA63}"/>
                </a:ext>
              </a:extLst>
            </p:cNvPr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86;p40">
              <a:extLst>
                <a:ext uri="{FF2B5EF4-FFF2-40B4-BE49-F238E27FC236}">
                  <a16:creationId xmlns:a16="http://schemas.microsoft.com/office/drawing/2014/main" id="{A2BAC463-64D5-43DF-9D9A-9268AA6485F1}"/>
                </a:ext>
              </a:extLst>
            </p:cNvPr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87;p40">
              <a:extLst>
                <a:ext uri="{FF2B5EF4-FFF2-40B4-BE49-F238E27FC236}">
                  <a16:creationId xmlns:a16="http://schemas.microsoft.com/office/drawing/2014/main" id="{6F07C747-0360-4078-9A8E-E4886F01881F}"/>
                </a:ext>
              </a:extLst>
            </p:cNvPr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8;p40">
              <a:extLst>
                <a:ext uri="{FF2B5EF4-FFF2-40B4-BE49-F238E27FC236}">
                  <a16:creationId xmlns:a16="http://schemas.microsoft.com/office/drawing/2014/main" id="{287E5C36-C450-42BB-96F5-EE3EF42CE29A}"/>
                </a:ext>
              </a:extLst>
            </p:cNvPr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518;p40">
            <a:extLst>
              <a:ext uri="{FF2B5EF4-FFF2-40B4-BE49-F238E27FC236}">
                <a16:creationId xmlns:a16="http://schemas.microsoft.com/office/drawing/2014/main" id="{A81CDB37-18BC-4004-B69B-E8CCFE365D65}"/>
              </a:ext>
            </a:extLst>
          </p:cNvPr>
          <p:cNvGrpSpPr/>
          <p:nvPr/>
        </p:nvGrpSpPr>
        <p:grpSpPr>
          <a:xfrm>
            <a:off x="689377" y="4179467"/>
            <a:ext cx="359355" cy="301190"/>
            <a:chOff x="2599825" y="3689700"/>
            <a:chExt cx="429850" cy="360275"/>
          </a:xfrm>
          <a:solidFill>
            <a:schemeClr val="tx1"/>
          </a:solidFill>
        </p:grpSpPr>
        <p:sp>
          <p:nvSpPr>
            <p:cNvPr id="89" name="Google Shape;519;p40">
              <a:extLst>
                <a:ext uri="{FF2B5EF4-FFF2-40B4-BE49-F238E27FC236}">
                  <a16:creationId xmlns:a16="http://schemas.microsoft.com/office/drawing/2014/main" id="{C746BA10-7E3D-41BB-8F8F-7581CE74B34B}"/>
                </a:ext>
              </a:extLst>
            </p:cNvPr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0;p40">
              <a:extLst>
                <a:ext uri="{FF2B5EF4-FFF2-40B4-BE49-F238E27FC236}">
                  <a16:creationId xmlns:a16="http://schemas.microsoft.com/office/drawing/2014/main" id="{5B00B997-7072-4F05-A900-C3E6D05A9DCB}"/>
                </a:ext>
              </a:extLst>
            </p:cNvPr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494755" y="462707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persona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pSp>
        <p:nvGrpSpPr>
          <p:cNvPr id="175" name="Google Shape;175;p25"/>
          <p:cNvGrpSpPr/>
          <p:nvPr/>
        </p:nvGrpSpPr>
        <p:grpSpPr>
          <a:xfrm>
            <a:off x="494755" y="1825113"/>
            <a:ext cx="4682263" cy="670508"/>
            <a:chOff x="1431325" y="2473842"/>
            <a:chExt cx="4191001" cy="670508"/>
          </a:xfrm>
        </p:grpSpPr>
        <p:sp>
          <p:nvSpPr>
            <p:cNvPr id="176" name="Google Shape;176;p25"/>
            <p:cNvSpPr/>
            <p:nvPr/>
          </p:nvSpPr>
          <p:spPr>
            <a:xfrm rot="16200000">
              <a:off x="3456626" y="978649"/>
              <a:ext cx="670500" cy="366090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pt-PT" sz="1200" dirty="0">
                  <a:solidFill>
                    <a:srgbClr val="FFFFFF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Dedicado aos estudos, gosta de aproveitar a vida</a:t>
              </a:r>
              <a:endParaRPr sz="1200" dirty="0">
                <a:solidFill>
                  <a:srgbClr val="FFFFFF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 rot="162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2025173" y="2616792"/>
              <a:ext cx="769974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tx1"/>
                  </a:solidFill>
                  <a:latin typeface="Comfortaa" panose="00000500000000000000" pitchFamily="2" charset="0"/>
                  <a:ea typeface="Muli Light"/>
                  <a:cs typeface="Muli Light"/>
                  <a:sym typeface="Muli Light"/>
                </a:rPr>
                <a:t>numa frase</a:t>
              </a:r>
              <a:endParaRPr dirty="0">
                <a:solidFill>
                  <a:schemeClr val="tx1"/>
                </a:solidFill>
                <a:latin typeface="Comfortaa" panose="00000500000000000000" pitchFamily="2" charset="0"/>
                <a:ea typeface="Muli Light"/>
                <a:cs typeface="Muli Light"/>
                <a:sym typeface="Muli Light"/>
              </a:endParaRPr>
            </a:p>
          </p:txBody>
        </p:sp>
      </p:grpSp>
      <p:pic>
        <p:nvPicPr>
          <p:cNvPr id="48" name="Imagem 47" descr="Uma imagem com pessoa, interior, homem, portátil&#10;&#10;Descrição gerada automaticamente">
            <a:extLst>
              <a:ext uri="{FF2B5EF4-FFF2-40B4-BE49-F238E27FC236}">
                <a16:creationId xmlns:a16="http://schemas.microsoft.com/office/drawing/2014/main" id="{6817E88E-AB19-4206-8F62-0CF42BFC1D1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4" r="21308"/>
          <a:stretch/>
        </p:blipFill>
        <p:spPr bwMode="auto">
          <a:xfrm>
            <a:off x="6795055" y="616527"/>
            <a:ext cx="1489075" cy="1407160"/>
          </a:xfrm>
          <a:prstGeom prst="ellipse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9" name="Google Shape;175;p25">
            <a:extLst>
              <a:ext uri="{FF2B5EF4-FFF2-40B4-BE49-F238E27FC236}">
                <a16:creationId xmlns:a16="http://schemas.microsoft.com/office/drawing/2014/main" id="{3550BD7B-7D79-4FC5-BCC7-5769D443EA40}"/>
              </a:ext>
            </a:extLst>
          </p:cNvPr>
          <p:cNvGrpSpPr/>
          <p:nvPr/>
        </p:nvGrpSpPr>
        <p:grpSpPr>
          <a:xfrm>
            <a:off x="494756" y="2917584"/>
            <a:ext cx="4682261" cy="670508"/>
            <a:chOff x="1431325" y="2473842"/>
            <a:chExt cx="4191001" cy="670508"/>
          </a:xfrm>
        </p:grpSpPr>
        <p:sp>
          <p:nvSpPr>
            <p:cNvPr id="50" name="Google Shape;176;p25">
              <a:extLst>
                <a:ext uri="{FF2B5EF4-FFF2-40B4-BE49-F238E27FC236}">
                  <a16:creationId xmlns:a16="http://schemas.microsoft.com/office/drawing/2014/main" id="{9B7C31BA-464F-4005-BD28-71871AE801DA}"/>
                </a:ext>
              </a:extLst>
            </p:cNvPr>
            <p:cNvSpPr/>
            <p:nvPr/>
          </p:nvSpPr>
          <p:spPr>
            <a:xfrm rot="16200000">
              <a:off x="3456626" y="978649"/>
              <a:ext cx="670500" cy="3660901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78;p25">
              <a:extLst>
                <a:ext uri="{FF2B5EF4-FFF2-40B4-BE49-F238E27FC236}">
                  <a16:creationId xmlns:a16="http://schemas.microsoft.com/office/drawing/2014/main" id="{B77B2D77-1674-418C-A108-4057EFBFBF37}"/>
                </a:ext>
              </a:extLst>
            </p:cNvPr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pt-PT" sz="1200" dirty="0">
                  <a:solidFill>
                    <a:srgbClr val="FFFFFF"/>
                  </a:solidFill>
                  <a:latin typeface="Comfortaa" panose="00000500000000000000" pitchFamily="2" charset="0"/>
                  <a:ea typeface="Muli"/>
                  <a:cs typeface="Muli"/>
                  <a:sym typeface="Muli"/>
                </a:rPr>
                <a:t>“há tempo para tudo”</a:t>
              </a:r>
              <a:endParaRPr sz="1200" dirty="0">
                <a:solidFill>
                  <a:srgbClr val="FFFFFF"/>
                </a:solidFill>
                <a:latin typeface="Comfortaa" panose="00000500000000000000" pitchFamily="2" charset="0"/>
                <a:ea typeface="Muli"/>
                <a:cs typeface="Muli"/>
                <a:sym typeface="Muli"/>
              </a:endParaRPr>
            </a:p>
          </p:txBody>
        </p:sp>
        <p:sp>
          <p:nvSpPr>
            <p:cNvPr id="52" name="Google Shape;179;p25">
              <a:extLst>
                <a:ext uri="{FF2B5EF4-FFF2-40B4-BE49-F238E27FC236}">
                  <a16:creationId xmlns:a16="http://schemas.microsoft.com/office/drawing/2014/main" id="{8E44C206-AA2B-4844-951A-A4BD1537A908}"/>
                </a:ext>
              </a:extLst>
            </p:cNvPr>
            <p:cNvSpPr/>
            <p:nvPr/>
          </p:nvSpPr>
          <p:spPr>
            <a:xfrm rot="162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82;p25">
              <a:extLst>
                <a:ext uri="{FF2B5EF4-FFF2-40B4-BE49-F238E27FC236}">
                  <a16:creationId xmlns:a16="http://schemas.microsoft.com/office/drawing/2014/main" id="{7F95DF11-CF05-43FB-A7DE-83F80610AA55}"/>
                </a:ext>
              </a:extLst>
            </p:cNvPr>
            <p:cNvSpPr/>
            <p:nvPr/>
          </p:nvSpPr>
          <p:spPr>
            <a:xfrm>
              <a:off x="1993638" y="2618036"/>
              <a:ext cx="834078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tx1"/>
                  </a:solidFill>
                  <a:latin typeface="Comfortaa" panose="00000500000000000000" pitchFamily="2" charset="0"/>
                  <a:ea typeface="Muli Light"/>
                  <a:cs typeface="Muli Light"/>
                  <a:sym typeface="Muli Light"/>
                </a:rPr>
                <a:t>citação</a:t>
              </a:r>
              <a:endParaRPr dirty="0">
                <a:solidFill>
                  <a:schemeClr val="tx1"/>
                </a:solidFill>
                <a:latin typeface="Comfortaa" panose="00000500000000000000" pitchFamily="2" charset="0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47" name="Google Shape;434;p40">
            <a:extLst>
              <a:ext uri="{FF2B5EF4-FFF2-40B4-BE49-F238E27FC236}">
                <a16:creationId xmlns:a16="http://schemas.microsoft.com/office/drawing/2014/main" id="{F2972601-477D-4C5F-8BBC-919A04B938BA}"/>
              </a:ext>
            </a:extLst>
          </p:cNvPr>
          <p:cNvGrpSpPr/>
          <p:nvPr/>
        </p:nvGrpSpPr>
        <p:grpSpPr>
          <a:xfrm>
            <a:off x="805866" y="3040991"/>
            <a:ext cx="299121" cy="423685"/>
            <a:chOff x="3984000" y="1594200"/>
            <a:chExt cx="357800" cy="506800"/>
          </a:xfrm>
          <a:solidFill>
            <a:schemeClr val="tx1"/>
          </a:solidFill>
        </p:grpSpPr>
        <p:sp>
          <p:nvSpPr>
            <p:cNvPr id="54" name="Google Shape;435;p40">
              <a:extLst>
                <a:ext uri="{FF2B5EF4-FFF2-40B4-BE49-F238E27FC236}">
                  <a16:creationId xmlns:a16="http://schemas.microsoft.com/office/drawing/2014/main" id="{22D4AA9E-C57A-45E7-A2AC-B3B62B92BC35}"/>
                </a:ext>
              </a:extLst>
            </p:cNvPr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6;p40">
              <a:extLst>
                <a:ext uri="{FF2B5EF4-FFF2-40B4-BE49-F238E27FC236}">
                  <a16:creationId xmlns:a16="http://schemas.microsoft.com/office/drawing/2014/main" id="{EBFFC7CF-1D4E-4054-BFD2-30E4EB2B0164}"/>
                </a:ext>
              </a:extLst>
            </p:cNvPr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6" name="Google Shape;405;p40">
            <a:extLst>
              <a:ext uri="{FF2B5EF4-FFF2-40B4-BE49-F238E27FC236}">
                <a16:creationId xmlns:a16="http://schemas.microsoft.com/office/drawing/2014/main" id="{AA25C190-F441-47B5-8E03-80855DF89F56}"/>
              </a:ext>
            </a:extLst>
          </p:cNvPr>
          <p:cNvSpPr/>
          <p:nvPr/>
        </p:nvSpPr>
        <p:spPr>
          <a:xfrm>
            <a:off x="754787" y="1979537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84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52166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quem sou?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1014089" y="1889586"/>
            <a:ext cx="8336165" cy="30330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Comfortaa" panose="00000500000000000000" pitchFamily="2" charset="0"/>
              </a:rPr>
              <a:t> minimalista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p</a:t>
            </a:r>
            <a:r>
              <a:rPr lang="en" sz="1800" dirty="0">
                <a:solidFill>
                  <a:schemeClr val="bg1"/>
                </a:solidFill>
                <a:latin typeface="Comfortaa" panose="00000500000000000000" pitchFamily="2" charset="0"/>
              </a:rPr>
              <a:t>oupado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teimoso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caseiro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criativo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1800" dirty="0" err="1">
                <a:solidFill>
                  <a:schemeClr val="bg1"/>
                </a:solidFill>
                <a:latin typeface="Comfortaa" panose="00000500000000000000" pitchFamily="2" charset="0"/>
              </a:rPr>
              <a:t>tech</a:t>
            </a: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1800" dirty="0" err="1">
                <a:solidFill>
                  <a:schemeClr val="bg1"/>
                </a:solidFill>
                <a:latin typeface="Comfortaa" panose="00000500000000000000" pitchFamily="2" charset="0"/>
              </a:rPr>
              <a:t>savvy</a:t>
            </a:r>
            <a:endParaRPr lang="pt-PT" sz="1800" dirty="0">
              <a:solidFill>
                <a:schemeClr val="bg1"/>
              </a:solidFill>
              <a:latin typeface="Comfortaa" panose="000005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</a:p>
        </p:txBody>
      </p:sp>
      <p:grpSp>
        <p:nvGrpSpPr>
          <p:cNvPr id="19" name="Google Shape;493;p40">
            <a:extLst>
              <a:ext uri="{FF2B5EF4-FFF2-40B4-BE49-F238E27FC236}">
                <a16:creationId xmlns:a16="http://schemas.microsoft.com/office/drawing/2014/main" id="{DBA541EC-3D3D-4E89-A2C1-00923E675899}"/>
              </a:ext>
            </a:extLst>
          </p:cNvPr>
          <p:cNvGrpSpPr/>
          <p:nvPr/>
        </p:nvGrpSpPr>
        <p:grpSpPr>
          <a:xfrm>
            <a:off x="583203" y="2092109"/>
            <a:ext cx="335193" cy="211868"/>
            <a:chOff x="3241525" y="3039450"/>
            <a:chExt cx="494600" cy="312625"/>
          </a:xfrm>
          <a:solidFill>
            <a:srgbClr val="FFC000"/>
          </a:solidFill>
        </p:grpSpPr>
        <p:sp>
          <p:nvSpPr>
            <p:cNvPr id="20" name="Google Shape;494;p40">
              <a:extLst>
                <a:ext uri="{FF2B5EF4-FFF2-40B4-BE49-F238E27FC236}">
                  <a16:creationId xmlns:a16="http://schemas.microsoft.com/office/drawing/2014/main" id="{F398EE54-499C-4F25-B289-D7D6C4D8CCA2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95;p40">
              <a:extLst>
                <a:ext uri="{FF2B5EF4-FFF2-40B4-BE49-F238E27FC236}">
                  <a16:creationId xmlns:a16="http://schemas.microsoft.com/office/drawing/2014/main" id="{47FBD2DE-8A39-48DA-A663-A68F464C5AF5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14;p40">
            <a:extLst>
              <a:ext uri="{FF2B5EF4-FFF2-40B4-BE49-F238E27FC236}">
                <a16:creationId xmlns:a16="http://schemas.microsoft.com/office/drawing/2014/main" id="{C485BDC8-6CC3-4C8B-B306-AC77A2170394}"/>
              </a:ext>
            </a:extLst>
          </p:cNvPr>
          <p:cNvGrpSpPr/>
          <p:nvPr/>
        </p:nvGrpSpPr>
        <p:grpSpPr>
          <a:xfrm>
            <a:off x="575454" y="2571750"/>
            <a:ext cx="335193" cy="267509"/>
            <a:chOff x="1921475" y="3695200"/>
            <a:chExt cx="438400" cy="349875"/>
          </a:xfrm>
          <a:solidFill>
            <a:srgbClr val="FFC000"/>
          </a:solidFill>
        </p:grpSpPr>
        <p:sp>
          <p:nvSpPr>
            <p:cNvPr id="23" name="Google Shape;515;p40">
              <a:extLst>
                <a:ext uri="{FF2B5EF4-FFF2-40B4-BE49-F238E27FC236}">
                  <a16:creationId xmlns:a16="http://schemas.microsoft.com/office/drawing/2014/main" id="{8483228B-B800-4C4A-8B1B-E01DAC2D4731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6;p40">
              <a:extLst>
                <a:ext uri="{FF2B5EF4-FFF2-40B4-BE49-F238E27FC236}">
                  <a16:creationId xmlns:a16="http://schemas.microsoft.com/office/drawing/2014/main" id="{C4EC7996-0A36-4CE8-81C3-06280B18C5A6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7;p40">
              <a:extLst>
                <a:ext uri="{FF2B5EF4-FFF2-40B4-BE49-F238E27FC236}">
                  <a16:creationId xmlns:a16="http://schemas.microsoft.com/office/drawing/2014/main" id="{CEC71079-BA03-438D-8709-5043A50A4959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485;p40">
            <a:extLst>
              <a:ext uri="{FF2B5EF4-FFF2-40B4-BE49-F238E27FC236}">
                <a16:creationId xmlns:a16="http://schemas.microsoft.com/office/drawing/2014/main" id="{96458B5E-5C09-422D-904E-08D6B03C05EC}"/>
              </a:ext>
            </a:extLst>
          </p:cNvPr>
          <p:cNvGrpSpPr/>
          <p:nvPr/>
        </p:nvGrpSpPr>
        <p:grpSpPr>
          <a:xfrm>
            <a:off x="727849" y="3045210"/>
            <a:ext cx="86486" cy="315158"/>
            <a:chOff x="727175" y="2957625"/>
            <a:chExt cx="130700" cy="476275"/>
          </a:xfrm>
          <a:solidFill>
            <a:srgbClr val="FFC000"/>
          </a:solidFill>
        </p:grpSpPr>
        <p:sp>
          <p:nvSpPr>
            <p:cNvPr id="27" name="Google Shape;486;p40">
              <a:extLst>
                <a:ext uri="{FF2B5EF4-FFF2-40B4-BE49-F238E27FC236}">
                  <a16:creationId xmlns:a16="http://schemas.microsoft.com/office/drawing/2014/main" id="{E096B419-38B5-44C7-A91D-A66E5CB25B4B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7;p40">
              <a:extLst>
                <a:ext uri="{FF2B5EF4-FFF2-40B4-BE49-F238E27FC236}">
                  <a16:creationId xmlns:a16="http://schemas.microsoft.com/office/drawing/2014/main" id="{E70D9B8F-BE4D-4008-8945-22D15E23D784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367;p40">
            <a:extLst>
              <a:ext uri="{FF2B5EF4-FFF2-40B4-BE49-F238E27FC236}">
                <a16:creationId xmlns:a16="http://schemas.microsoft.com/office/drawing/2014/main" id="{15079A28-D075-46A3-8BAB-D0EC78EC2CBC}"/>
              </a:ext>
            </a:extLst>
          </p:cNvPr>
          <p:cNvSpPr/>
          <p:nvPr/>
        </p:nvSpPr>
        <p:spPr>
          <a:xfrm>
            <a:off x="630888" y="3524167"/>
            <a:ext cx="281225" cy="245431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33;p40">
            <a:extLst>
              <a:ext uri="{FF2B5EF4-FFF2-40B4-BE49-F238E27FC236}">
                <a16:creationId xmlns:a16="http://schemas.microsoft.com/office/drawing/2014/main" id="{EC68EC1C-485F-4FE4-8A53-000E6A17E96E}"/>
              </a:ext>
            </a:extLst>
          </p:cNvPr>
          <p:cNvSpPr/>
          <p:nvPr/>
        </p:nvSpPr>
        <p:spPr>
          <a:xfrm>
            <a:off x="637171" y="4045276"/>
            <a:ext cx="281225" cy="28120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489;p40">
            <a:extLst>
              <a:ext uri="{FF2B5EF4-FFF2-40B4-BE49-F238E27FC236}">
                <a16:creationId xmlns:a16="http://schemas.microsoft.com/office/drawing/2014/main" id="{D477E958-EF7E-476B-8515-79E5FF91A5D8}"/>
              </a:ext>
            </a:extLst>
          </p:cNvPr>
          <p:cNvSpPr/>
          <p:nvPr/>
        </p:nvSpPr>
        <p:spPr>
          <a:xfrm>
            <a:off x="666977" y="4496848"/>
            <a:ext cx="195605" cy="338890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52166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sou capaz de: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1014089" y="1889586"/>
            <a:ext cx="8336165" cy="30330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  <a:r>
              <a:rPr lang="pt-PT" sz="1800" dirty="0" err="1">
                <a:solidFill>
                  <a:schemeClr val="bg1"/>
                </a:solidFill>
                <a:latin typeface="Comfortaa" panose="00000500000000000000" pitchFamily="2" charset="0"/>
              </a:rPr>
              <a:t>favoritar</a:t>
            </a: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conteúdos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procurar por nome / data / género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alterar detalhes da conta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filtrar a pesquisa com parâmetros específicos (género, rating)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partilhar conteúdos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bg1"/>
                </a:solidFill>
                <a:latin typeface="Comfortaa" panose="00000500000000000000" pitchFamily="2" charset="0"/>
              </a:rPr>
              <a:t> </a:t>
            </a:r>
          </a:p>
        </p:txBody>
      </p:sp>
      <p:sp>
        <p:nvSpPr>
          <p:cNvPr id="17" name="Google Shape;406;p40">
            <a:extLst>
              <a:ext uri="{FF2B5EF4-FFF2-40B4-BE49-F238E27FC236}">
                <a16:creationId xmlns:a16="http://schemas.microsoft.com/office/drawing/2014/main" id="{8AB4BD38-5E28-4E8B-A223-665A1BB2B11B}"/>
              </a:ext>
            </a:extLst>
          </p:cNvPr>
          <p:cNvSpPr/>
          <p:nvPr/>
        </p:nvSpPr>
        <p:spPr>
          <a:xfrm>
            <a:off x="618625" y="2080686"/>
            <a:ext cx="273400" cy="245431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500;p40">
            <a:extLst>
              <a:ext uri="{FF2B5EF4-FFF2-40B4-BE49-F238E27FC236}">
                <a16:creationId xmlns:a16="http://schemas.microsoft.com/office/drawing/2014/main" id="{0F296CBC-B1C6-4B97-9984-E2FC8C2A6AC3}"/>
              </a:ext>
            </a:extLst>
          </p:cNvPr>
          <p:cNvGrpSpPr/>
          <p:nvPr/>
        </p:nvGrpSpPr>
        <p:grpSpPr>
          <a:xfrm>
            <a:off x="643556" y="2560392"/>
            <a:ext cx="258684" cy="264011"/>
            <a:chOff x="3955900" y="2984500"/>
            <a:chExt cx="414000" cy="422525"/>
          </a:xfrm>
          <a:solidFill>
            <a:srgbClr val="FFC000"/>
          </a:solidFill>
        </p:grpSpPr>
        <p:sp>
          <p:nvSpPr>
            <p:cNvPr id="32" name="Google Shape;501;p40">
              <a:extLst>
                <a:ext uri="{FF2B5EF4-FFF2-40B4-BE49-F238E27FC236}">
                  <a16:creationId xmlns:a16="http://schemas.microsoft.com/office/drawing/2014/main" id="{2DD074F0-DE29-4E7B-B460-03EA41DEEFF4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2;p40">
              <a:extLst>
                <a:ext uri="{FF2B5EF4-FFF2-40B4-BE49-F238E27FC236}">
                  <a16:creationId xmlns:a16="http://schemas.microsoft.com/office/drawing/2014/main" id="{89A2FDCA-9F12-4C18-AF80-08057662B246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3;p40">
              <a:extLst>
                <a:ext uri="{FF2B5EF4-FFF2-40B4-BE49-F238E27FC236}">
                  <a16:creationId xmlns:a16="http://schemas.microsoft.com/office/drawing/2014/main" id="{54C88984-8C54-4883-A26C-87D1AB786F04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26;p40">
            <a:extLst>
              <a:ext uri="{FF2B5EF4-FFF2-40B4-BE49-F238E27FC236}">
                <a16:creationId xmlns:a16="http://schemas.microsoft.com/office/drawing/2014/main" id="{D8E635C1-FB3D-4A8B-BD7E-0DCEE03050E2}"/>
              </a:ext>
            </a:extLst>
          </p:cNvPr>
          <p:cNvGrpSpPr/>
          <p:nvPr/>
        </p:nvGrpSpPr>
        <p:grpSpPr>
          <a:xfrm>
            <a:off x="654426" y="3036285"/>
            <a:ext cx="246244" cy="246244"/>
            <a:chOff x="1922075" y="1629000"/>
            <a:chExt cx="437200" cy="437200"/>
          </a:xfrm>
          <a:solidFill>
            <a:srgbClr val="FFC000"/>
          </a:solidFill>
        </p:grpSpPr>
        <p:sp>
          <p:nvSpPr>
            <p:cNvPr id="36" name="Google Shape;427;p40">
              <a:extLst>
                <a:ext uri="{FF2B5EF4-FFF2-40B4-BE49-F238E27FC236}">
                  <a16:creationId xmlns:a16="http://schemas.microsoft.com/office/drawing/2014/main" id="{397F2849-37EF-4D24-809D-1A65D54F0598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;p40">
              <a:extLst>
                <a:ext uri="{FF2B5EF4-FFF2-40B4-BE49-F238E27FC236}">
                  <a16:creationId xmlns:a16="http://schemas.microsoft.com/office/drawing/2014/main" id="{F5C78868-7508-45BA-AB17-EF1E6D51187C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497;p40">
            <a:extLst>
              <a:ext uri="{FF2B5EF4-FFF2-40B4-BE49-F238E27FC236}">
                <a16:creationId xmlns:a16="http://schemas.microsoft.com/office/drawing/2014/main" id="{0F04F874-78C7-48B1-9412-CCDB9F1EAEDA}"/>
              </a:ext>
            </a:extLst>
          </p:cNvPr>
          <p:cNvGrpSpPr/>
          <p:nvPr/>
        </p:nvGrpSpPr>
        <p:grpSpPr>
          <a:xfrm>
            <a:off x="617128" y="3517837"/>
            <a:ext cx="350080" cy="259002"/>
            <a:chOff x="5255200" y="3006475"/>
            <a:chExt cx="511700" cy="378575"/>
          </a:xfrm>
          <a:solidFill>
            <a:srgbClr val="FFC000"/>
          </a:solidFill>
        </p:grpSpPr>
        <p:sp>
          <p:nvSpPr>
            <p:cNvPr id="39" name="Google Shape;498;p40">
              <a:extLst>
                <a:ext uri="{FF2B5EF4-FFF2-40B4-BE49-F238E27FC236}">
                  <a16:creationId xmlns:a16="http://schemas.microsoft.com/office/drawing/2014/main" id="{5B5135E3-1825-454F-8662-6375FEBF304D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99;p40">
              <a:extLst>
                <a:ext uri="{FF2B5EF4-FFF2-40B4-BE49-F238E27FC236}">
                  <a16:creationId xmlns:a16="http://schemas.microsoft.com/office/drawing/2014/main" id="{5C94969E-71E4-4636-976D-7FFBA587223D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600;p40">
            <a:extLst>
              <a:ext uri="{FF2B5EF4-FFF2-40B4-BE49-F238E27FC236}">
                <a16:creationId xmlns:a16="http://schemas.microsoft.com/office/drawing/2014/main" id="{8F339AE8-FCCE-4B63-92F2-F7D62A32A7CC}"/>
              </a:ext>
            </a:extLst>
          </p:cNvPr>
          <p:cNvGrpSpPr/>
          <p:nvPr/>
        </p:nvGrpSpPr>
        <p:grpSpPr>
          <a:xfrm>
            <a:off x="572935" y="3976739"/>
            <a:ext cx="394273" cy="378203"/>
            <a:chOff x="5241175" y="4959100"/>
            <a:chExt cx="539775" cy="517775"/>
          </a:xfrm>
          <a:solidFill>
            <a:srgbClr val="FFC000"/>
          </a:solidFill>
        </p:grpSpPr>
        <p:sp>
          <p:nvSpPr>
            <p:cNvPr id="42" name="Google Shape;601;p40">
              <a:extLst>
                <a:ext uri="{FF2B5EF4-FFF2-40B4-BE49-F238E27FC236}">
                  <a16:creationId xmlns:a16="http://schemas.microsoft.com/office/drawing/2014/main" id="{EAF37587-1609-4196-A524-5D5F2E2C19AA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2;p40">
              <a:extLst>
                <a:ext uri="{FF2B5EF4-FFF2-40B4-BE49-F238E27FC236}">
                  <a16:creationId xmlns:a16="http://schemas.microsoft.com/office/drawing/2014/main" id="{F72EF79D-BB0B-47A4-B41D-00234CA2EF08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3;p40">
              <a:extLst>
                <a:ext uri="{FF2B5EF4-FFF2-40B4-BE49-F238E27FC236}">
                  <a16:creationId xmlns:a16="http://schemas.microsoft.com/office/drawing/2014/main" id="{15E5675C-606C-4A24-BAB3-88D82E1912CE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4;p40">
              <a:extLst>
                <a:ext uri="{FF2B5EF4-FFF2-40B4-BE49-F238E27FC236}">
                  <a16:creationId xmlns:a16="http://schemas.microsoft.com/office/drawing/2014/main" id="{4D3DB529-72B3-41FE-9145-8C81C86AC9AE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05;p40">
              <a:extLst>
                <a:ext uri="{FF2B5EF4-FFF2-40B4-BE49-F238E27FC236}">
                  <a16:creationId xmlns:a16="http://schemas.microsoft.com/office/drawing/2014/main" id="{1069D5A4-DC8F-4BD5-885A-32CB756EAFDF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06;p40">
              <a:extLst>
                <a:ext uri="{FF2B5EF4-FFF2-40B4-BE49-F238E27FC236}">
                  <a16:creationId xmlns:a16="http://schemas.microsoft.com/office/drawing/2014/main" id="{F0ED4421-A338-4E04-AE8B-10943FD89FAD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126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52166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bg1"/>
                </a:solidFill>
                <a:latin typeface="Comfortaa" panose="00000500000000000000" pitchFamily="2" charset="0"/>
              </a:rPr>
              <a:t>motivação</a:t>
            </a:r>
            <a:endParaRPr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CE08678-D001-40EE-AD0C-44093EC65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910101"/>
              </p:ext>
            </p:extLst>
          </p:nvPr>
        </p:nvGraphicFramePr>
        <p:xfrm>
          <a:off x="1785004" y="1427506"/>
          <a:ext cx="5573991" cy="3715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69337101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374</Words>
  <Application>Microsoft Office PowerPoint</Application>
  <PresentationFormat>Apresentação no Ecrã (16:9)</PresentationFormat>
  <Paragraphs>77</Paragraphs>
  <Slides>17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4" baseType="lpstr">
      <vt:lpstr>Poppins Light</vt:lpstr>
      <vt:lpstr>Poppins</vt:lpstr>
      <vt:lpstr>Muli Light</vt:lpstr>
      <vt:lpstr>Comfortaa</vt:lpstr>
      <vt:lpstr>Arial</vt:lpstr>
      <vt:lpstr>Muli</vt:lpstr>
      <vt:lpstr>Gower template</vt:lpstr>
      <vt:lpstr>streaming made simple.</vt:lpstr>
      <vt:lpstr>o que é a bloop?</vt:lpstr>
      <vt:lpstr>vantagens da bloop</vt:lpstr>
      <vt:lpstr>0€</vt:lpstr>
      <vt:lpstr>persona</vt:lpstr>
      <vt:lpstr>persona</vt:lpstr>
      <vt:lpstr>quem sou?</vt:lpstr>
      <vt:lpstr>sou capaz de:</vt:lpstr>
      <vt:lpstr>motivação</vt:lpstr>
      <vt:lpstr>cenário</vt:lpstr>
      <vt:lpstr>site map</vt:lpstr>
      <vt:lpstr>layouts</vt:lpstr>
      <vt:lpstr>layouts</vt:lpstr>
      <vt:lpstr>layouts</vt:lpstr>
      <vt:lpstr>layouts</vt:lpstr>
      <vt:lpstr>layouts</vt:lpstr>
      <vt:lpstr>layouts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Samuel Santos</cp:lastModifiedBy>
  <cp:revision>21</cp:revision>
  <dcterms:modified xsi:type="dcterms:W3CDTF">2019-06-06T00:41:45Z</dcterms:modified>
</cp:coreProperties>
</file>